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9" r:id="rId4"/>
    <p:sldMasterId id="214748369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Baloo 2"/>
      <p:regular r:id="rId18"/>
      <p:bold r:id="rId19"/>
    </p:embeddedFont>
    <p:embeddedFont>
      <p:font typeface="Averia Serif Libre"/>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veriaSerifLibre-regular.fntdata"/><Relationship Id="rId22" Type="http://schemas.openxmlformats.org/officeDocument/2006/relationships/font" Target="fonts/AveriaSerifLibre-italic.fntdata"/><Relationship Id="rId21" Type="http://schemas.openxmlformats.org/officeDocument/2006/relationships/font" Target="fonts/AveriaSerifLibre-bold.fntdata"/><Relationship Id="rId23" Type="http://schemas.openxmlformats.org/officeDocument/2006/relationships/font" Target="fonts/AveriaSerifLibre-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Baloo2-bold.fntdata"/><Relationship Id="rId18" Type="http://schemas.openxmlformats.org/officeDocument/2006/relationships/font" Target="fonts/Baloo2-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9.png>
</file>

<file path=ppt/media/image2.png>
</file>

<file path=ppt/media/image21.png>
</file>

<file path=ppt/media/image27.png>
</file>

<file path=ppt/media/image3.png>
</file>

<file path=ppt/media/image31.png>
</file>

<file path=ppt/media/image33.jpg>
</file>

<file path=ppt/media/image34.png>
</file>

<file path=ppt/media/image36.png>
</file>

<file path=ppt/media/image37.png>
</file>

<file path=ppt/media/image39.png>
</file>

<file path=ppt/media/image40.jpg>
</file>

<file path=ppt/media/image41.jpg>
</file>

<file path=ppt/media/image42.jp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58abbb54c9_1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g358abbb54c9_1_3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358abbb54c9_1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2" name="Google Shape;602;g358abbb54c9_1_3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58abbb54c9_1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1" name="Google Shape;611;g358abbb54c9_1_4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358abbb54c9_1_1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0" name="Google Shape;420;g358abbb54c9_1_10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358abbb54c9_1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7" name="Google Shape;437;g358abbb54c9_1_4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358abbb54c9_1_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4" name="Google Shape;444;g358abbb54c9_1_6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358abbb54c9_1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6" name="Google Shape;566;g358abbb54c9_1_6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335f7fcac0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2" name="Google Shape;572;g335f7fcac0c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358abbb54c9_1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8" name="Google Shape;578;g358abbb54c9_1_4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358abbb54c9_1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4" name="Google Shape;584;g358abbb54c9_1_6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358abbb54c9_1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0" name="Google Shape;590;g358abbb54c9_1_5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15.png"/><Relationship Id="rId6"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11.png"/><Relationship Id="rId5" Type="http://schemas.openxmlformats.org/officeDocument/2006/relationships/image" Target="../media/image1.png"/><Relationship Id="rId6" Type="http://schemas.openxmlformats.org/officeDocument/2006/relationships/image" Target="../media/image1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5.png"/><Relationship Id="rId4" Type="http://schemas.openxmlformats.org/officeDocument/2006/relationships/image" Target="../media/image15.png"/><Relationship Id="rId5" Type="http://schemas.openxmlformats.org/officeDocument/2006/relationships/image" Target="../media/image1.png"/><Relationship Id="rId6" Type="http://schemas.openxmlformats.org/officeDocument/2006/relationships/image" Target="../media/image2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5.png"/><Relationship Id="rId6"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16.png"/><Relationship Id="rId4" Type="http://schemas.openxmlformats.org/officeDocument/2006/relationships/image" Target="../media/image12.png"/><Relationship Id="rId5" Type="http://schemas.openxmlformats.org/officeDocument/2006/relationships/image" Target="../media/image10.png"/><Relationship Id="rId6" Type="http://schemas.openxmlformats.org/officeDocument/2006/relationships/image" Target="../media/image3.png"/><Relationship Id="rId7"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1.png"/><Relationship Id="rId4" Type="http://schemas.openxmlformats.org/officeDocument/2006/relationships/image" Target="../media/image1.png"/><Relationship Id="rId5" Type="http://schemas.openxmlformats.org/officeDocument/2006/relationships/image" Target="../media/image1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15.png"/><Relationship Id="rId5" Type="http://schemas.openxmlformats.org/officeDocument/2006/relationships/image" Target="../media/image19.png"/><Relationship Id="rId6" Type="http://schemas.openxmlformats.org/officeDocument/2006/relationships/image" Target="../media/image3.png"/><Relationship Id="rId7" Type="http://schemas.openxmlformats.org/officeDocument/2006/relationships/image" Target="../media/image2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5.png"/><Relationship Id="rId7" Type="http://schemas.openxmlformats.org/officeDocument/2006/relationships/image" Target="../media/image1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1.png"/><Relationship Id="rId4" Type="http://schemas.openxmlformats.org/officeDocument/2006/relationships/image" Target="../media/image2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5.png"/><Relationship Id="rId7" Type="http://schemas.openxmlformats.org/officeDocument/2006/relationships/image" Target="../media/image1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6.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6.png"/><Relationship Id="rId6" Type="http://schemas.openxmlformats.org/officeDocument/2006/relationships/image" Target="../media/image21.png"/><Relationship Id="rId7" Type="http://schemas.openxmlformats.org/officeDocument/2006/relationships/image" Target="../media/image12.png"/><Relationship Id="rId8" Type="http://schemas.openxmlformats.org/officeDocument/2006/relationships/image" Target="../media/image1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2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1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 Id="rId3" Type="http://schemas.openxmlformats.org/officeDocument/2006/relationships/image" Target="../media/image21.png"/><Relationship Id="rId4" Type="http://schemas.openxmlformats.org/officeDocument/2006/relationships/image" Target="../media/image15.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21.png"/><Relationship Id="rId7" Type="http://schemas.openxmlformats.org/officeDocument/2006/relationships/image" Target="../media/image1.png"/><Relationship Id="rId8" Type="http://schemas.openxmlformats.org/officeDocument/2006/relationships/image" Target="../media/image1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5.png"/><Relationship Id="rId4" Type="http://schemas.openxmlformats.org/officeDocument/2006/relationships/image" Target="../media/image21.png"/><Relationship Id="rId5" Type="http://schemas.openxmlformats.org/officeDocument/2006/relationships/image" Target="../media/image1.png"/><Relationship Id="rId6" Type="http://schemas.openxmlformats.org/officeDocument/2006/relationships/image" Target="../media/image11.png"/><Relationship Id="rId7"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1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36.png"/><Relationship Id="rId6" Type="http://schemas.openxmlformats.org/officeDocument/2006/relationships/image" Target="../media/image9.png"/><Relationship Id="rId7" Type="http://schemas.openxmlformats.org/officeDocument/2006/relationships/image" Target="../media/image15.png"/><Relationship Id="rId8" Type="http://schemas.openxmlformats.org/officeDocument/2006/relationships/image" Target="../media/image1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5.png"/><Relationship Id="rId7" Type="http://schemas.openxmlformats.org/officeDocument/2006/relationships/image" Target="../media/image1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2234164" y="1623893"/>
            <a:ext cx="4675800" cy="2505000"/>
          </a:xfrm>
          <a:prstGeom prst="rect">
            <a:avLst/>
          </a:prstGeom>
          <a:noFill/>
          <a:ln>
            <a:noFill/>
          </a:ln>
        </p:spPr>
        <p:txBody>
          <a:bodyPr anchorCtr="0" anchor="b" bIns="91425" lIns="91425" spcFirstLastPara="1" rIns="91425" wrap="square" tIns="91425">
            <a:noAutofit/>
          </a:bodyPr>
          <a:lstStyle>
            <a:lvl1pPr lvl="0" algn="ctr">
              <a:lnSpc>
                <a:spcPct val="80000"/>
              </a:lnSpc>
              <a:spcBef>
                <a:spcPts val="0"/>
              </a:spcBef>
              <a:spcAft>
                <a:spcPts val="0"/>
              </a:spcAft>
              <a:buClr>
                <a:srgbClr val="191919"/>
              </a:buClr>
              <a:buSzPts val="5200"/>
              <a:buNone/>
              <a:defRPr sz="6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55" name="Google Shape;55;p14"/>
          <p:cNvSpPr txBox="1"/>
          <p:nvPr>
            <p:ph idx="1" type="subTitle"/>
          </p:nvPr>
        </p:nvSpPr>
        <p:spPr>
          <a:xfrm>
            <a:off x="2234164" y="4128790"/>
            <a:ext cx="46758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6" name="Google Shape;56;p14"/>
          <p:cNvSpPr/>
          <p:nvPr/>
        </p:nvSpPr>
        <p:spPr>
          <a:xfrm>
            <a:off x="-2766597" y="-1212865"/>
            <a:ext cx="5104500" cy="7569227"/>
          </a:xfrm>
          <a:custGeom>
            <a:rect b="b" l="l" r="r" t="t"/>
            <a:pathLst>
              <a:path extrusionOk="0" h="194282" w="131019">
                <a:moveTo>
                  <a:pt x="55074" y="0"/>
                </a:moveTo>
                <a:cubicBezTo>
                  <a:pt x="27771" y="0"/>
                  <a:pt x="0" y="23822"/>
                  <a:pt x="3784" y="58539"/>
                </a:cubicBezTo>
                <a:cubicBezTo>
                  <a:pt x="5481" y="75201"/>
                  <a:pt x="14150" y="90215"/>
                  <a:pt x="16260" y="106812"/>
                </a:cubicBezTo>
                <a:cubicBezTo>
                  <a:pt x="18666" y="124380"/>
                  <a:pt x="9799" y="141043"/>
                  <a:pt x="10739" y="158562"/>
                </a:cubicBezTo>
                <a:cubicBezTo>
                  <a:pt x="10871" y="175191"/>
                  <a:pt x="23314" y="186118"/>
                  <a:pt x="38444" y="190420"/>
                </a:cubicBezTo>
                <a:cubicBezTo>
                  <a:pt x="46126" y="192918"/>
                  <a:pt x="54268" y="194282"/>
                  <a:pt x="62382" y="194282"/>
                </a:cubicBezTo>
                <a:cubicBezTo>
                  <a:pt x="71188" y="194282"/>
                  <a:pt x="79962" y="192675"/>
                  <a:pt x="88085" y="189167"/>
                </a:cubicBezTo>
                <a:cubicBezTo>
                  <a:pt x="115493" y="178603"/>
                  <a:pt x="131018" y="142889"/>
                  <a:pt x="113334" y="117623"/>
                </a:cubicBezTo>
                <a:cubicBezTo>
                  <a:pt x="107796" y="109350"/>
                  <a:pt x="98122" y="104488"/>
                  <a:pt x="93853" y="95308"/>
                </a:cubicBezTo>
                <a:cubicBezTo>
                  <a:pt x="84937" y="73322"/>
                  <a:pt x="110252" y="50891"/>
                  <a:pt x="97133" y="29268"/>
                </a:cubicBezTo>
                <a:cubicBezTo>
                  <a:pt x="88071" y="8790"/>
                  <a:pt x="71659" y="0"/>
                  <a:pt x="55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4"/>
          <p:cNvSpPr/>
          <p:nvPr/>
        </p:nvSpPr>
        <p:spPr>
          <a:xfrm>
            <a:off x="6824323" y="-263272"/>
            <a:ext cx="5062423" cy="6177965"/>
          </a:xfrm>
          <a:custGeom>
            <a:rect b="b" l="l" r="r" t="t"/>
            <a:pathLst>
              <a:path extrusionOk="0" h="158572" w="129939">
                <a:moveTo>
                  <a:pt x="92723" y="0"/>
                </a:moveTo>
                <a:cubicBezTo>
                  <a:pt x="82524" y="0"/>
                  <a:pt x="72194" y="2810"/>
                  <a:pt x="66469" y="7591"/>
                </a:cubicBezTo>
                <a:cubicBezTo>
                  <a:pt x="49345" y="24088"/>
                  <a:pt x="65909" y="51068"/>
                  <a:pt x="52905" y="69345"/>
                </a:cubicBezTo>
                <a:cubicBezTo>
                  <a:pt x="36309" y="90078"/>
                  <a:pt x="1" y="91858"/>
                  <a:pt x="10565" y="128199"/>
                </a:cubicBezTo>
                <a:cubicBezTo>
                  <a:pt x="18668" y="149286"/>
                  <a:pt x="42257" y="158571"/>
                  <a:pt x="65582" y="158571"/>
                </a:cubicBezTo>
                <a:cubicBezTo>
                  <a:pt x="79830" y="158571"/>
                  <a:pt x="93980" y="155107"/>
                  <a:pt x="104442" y="148751"/>
                </a:cubicBezTo>
                <a:cubicBezTo>
                  <a:pt x="128801" y="130902"/>
                  <a:pt x="125966" y="96193"/>
                  <a:pt x="129147" y="69213"/>
                </a:cubicBezTo>
                <a:cubicBezTo>
                  <a:pt x="129938" y="48744"/>
                  <a:pt x="129180" y="19984"/>
                  <a:pt x="116852" y="7788"/>
                </a:cubicBezTo>
                <a:cubicBezTo>
                  <a:pt x="111379" y="2379"/>
                  <a:pt x="102106" y="0"/>
                  <a:pt x="927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 name="Google Shape;58;p14"/>
          <p:cNvPicPr preferRelativeResize="0"/>
          <p:nvPr/>
        </p:nvPicPr>
        <p:blipFill rotWithShape="1">
          <a:blip r:embed="rId2">
            <a:alphaModFix/>
          </a:blip>
          <a:srcRect b="0" l="0" r="0" t="0"/>
          <a:stretch/>
        </p:blipFill>
        <p:spPr>
          <a:xfrm rot="-1136944">
            <a:off x="7701923" y="3829984"/>
            <a:ext cx="1539502" cy="1911829"/>
          </a:xfrm>
          <a:prstGeom prst="rect">
            <a:avLst/>
          </a:prstGeom>
          <a:noFill/>
          <a:ln>
            <a:noFill/>
          </a:ln>
        </p:spPr>
      </p:pic>
      <p:pic>
        <p:nvPicPr>
          <p:cNvPr id="59" name="Google Shape;59;p14"/>
          <p:cNvPicPr preferRelativeResize="0"/>
          <p:nvPr/>
        </p:nvPicPr>
        <p:blipFill rotWithShape="1">
          <a:blip r:embed="rId3">
            <a:alphaModFix/>
          </a:blip>
          <a:srcRect b="0" l="0" r="0" t="0"/>
          <a:stretch/>
        </p:blipFill>
        <p:spPr>
          <a:xfrm>
            <a:off x="-260092" y="3530642"/>
            <a:ext cx="1433000" cy="2260451"/>
          </a:xfrm>
          <a:prstGeom prst="rect">
            <a:avLst/>
          </a:prstGeom>
          <a:noFill/>
          <a:ln>
            <a:noFill/>
          </a:ln>
        </p:spPr>
      </p:pic>
      <p:pic>
        <p:nvPicPr>
          <p:cNvPr id="60" name="Google Shape;60;p14"/>
          <p:cNvPicPr preferRelativeResize="0"/>
          <p:nvPr/>
        </p:nvPicPr>
        <p:blipFill rotWithShape="1">
          <a:blip r:embed="rId4">
            <a:alphaModFix/>
          </a:blip>
          <a:srcRect b="0" l="0" r="0" t="0"/>
          <a:stretch/>
        </p:blipFill>
        <p:spPr>
          <a:xfrm rot="2268241">
            <a:off x="331244" y="2116970"/>
            <a:ext cx="297661" cy="377035"/>
          </a:xfrm>
          <a:prstGeom prst="rect">
            <a:avLst/>
          </a:prstGeom>
          <a:noFill/>
          <a:ln>
            <a:noFill/>
          </a:ln>
        </p:spPr>
      </p:pic>
      <p:pic>
        <p:nvPicPr>
          <p:cNvPr id="61" name="Google Shape;61;p14"/>
          <p:cNvPicPr preferRelativeResize="0"/>
          <p:nvPr/>
        </p:nvPicPr>
        <p:blipFill rotWithShape="1">
          <a:blip r:embed="rId5">
            <a:alphaModFix/>
          </a:blip>
          <a:srcRect b="0" l="0" r="0" t="0"/>
          <a:stretch/>
        </p:blipFill>
        <p:spPr>
          <a:xfrm>
            <a:off x="149465" y="2594506"/>
            <a:ext cx="557000" cy="1347687"/>
          </a:xfrm>
          <a:prstGeom prst="rect">
            <a:avLst/>
          </a:prstGeom>
          <a:noFill/>
          <a:ln>
            <a:noFill/>
          </a:ln>
        </p:spPr>
      </p:pic>
      <p:pic>
        <p:nvPicPr>
          <p:cNvPr id="62" name="Google Shape;62;p14"/>
          <p:cNvPicPr preferRelativeResize="0"/>
          <p:nvPr/>
        </p:nvPicPr>
        <p:blipFill rotWithShape="1">
          <a:blip r:embed="rId6">
            <a:alphaModFix/>
          </a:blip>
          <a:srcRect b="0" l="0" r="0" t="0"/>
          <a:stretch/>
        </p:blipFill>
        <p:spPr>
          <a:xfrm>
            <a:off x="8193180" y="-671007"/>
            <a:ext cx="557000" cy="2586882"/>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15"/>
          <p:cNvSpPr/>
          <p:nvPr/>
        </p:nvSpPr>
        <p:spPr>
          <a:xfrm rot="-5400000">
            <a:off x="-1712742" y="4383908"/>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pic>
        <p:nvPicPr>
          <p:cNvPr id="66" name="Google Shape;66;p15"/>
          <p:cNvPicPr preferRelativeResize="0"/>
          <p:nvPr/>
        </p:nvPicPr>
        <p:blipFill rotWithShape="1">
          <a:blip r:embed="rId2">
            <a:alphaModFix/>
          </a:blip>
          <a:srcRect b="0" l="0" r="0" t="0"/>
          <a:stretch/>
        </p:blipFill>
        <p:spPr>
          <a:xfrm rot="2534561">
            <a:off x="-236417" y="3972142"/>
            <a:ext cx="1432999" cy="2260451"/>
          </a:xfrm>
          <a:prstGeom prst="rect">
            <a:avLst/>
          </a:prstGeom>
          <a:noFill/>
          <a:ln>
            <a:noFill/>
          </a:ln>
        </p:spPr>
      </p:pic>
      <p:sp>
        <p:nvSpPr>
          <p:cNvPr id="67" name="Google Shape;67;p15"/>
          <p:cNvSpPr/>
          <p:nvPr/>
        </p:nvSpPr>
        <p:spPr>
          <a:xfrm rot="-5400000">
            <a:off x="6575933"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8" name="Google Shape;68;p15"/>
          <p:cNvPicPr preferRelativeResize="0"/>
          <p:nvPr/>
        </p:nvPicPr>
        <p:blipFill rotWithShape="1">
          <a:blip r:embed="rId3">
            <a:alphaModFix/>
          </a:blip>
          <a:srcRect b="0" l="0" r="0" t="0"/>
          <a:stretch/>
        </p:blipFill>
        <p:spPr>
          <a:xfrm rot="-4562926">
            <a:off x="8024748" y="-286126"/>
            <a:ext cx="812053" cy="1191891"/>
          </a:xfrm>
          <a:prstGeom prst="rect">
            <a:avLst/>
          </a:prstGeom>
          <a:noFill/>
          <a:ln>
            <a:noFill/>
          </a:ln>
        </p:spPr>
      </p:pic>
      <p:pic>
        <p:nvPicPr>
          <p:cNvPr id="69" name="Google Shape;69;p15"/>
          <p:cNvPicPr preferRelativeResize="0"/>
          <p:nvPr/>
        </p:nvPicPr>
        <p:blipFill rotWithShape="1">
          <a:blip r:embed="rId4">
            <a:alphaModFix/>
          </a:blip>
          <a:srcRect b="0" l="0" r="0" t="0"/>
          <a:stretch/>
        </p:blipFill>
        <p:spPr>
          <a:xfrm rot="2023080">
            <a:off x="8390050" y="969609"/>
            <a:ext cx="750251" cy="1024631"/>
          </a:xfrm>
          <a:prstGeom prst="rect">
            <a:avLst/>
          </a:prstGeom>
          <a:noFill/>
          <a:ln>
            <a:noFill/>
          </a:ln>
        </p:spPr>
      </p:pic>
      <p:pic>
        <p:nvPicPr>
          <p:cNvPr id="70" name="Google Shape;70;p15"/>
          <p:cNvPicPr preferRelativeResize="0"/>
          <p:nvPr/>
        </p:nvPicPr>
        <p:blipFill rotWithShape="1">
          <a:blip r:embed="rId5">
            <a:alphaModFix/>
          </a:blip>
          <a:srcRect b="0" l="0" r="0" t="0"/>
          <a:stretch/>
        </p:blipFill>
        <p:spPr>
          <a:xfrm rot="2268241">
            <a:off x="488194" y="4427912"/>
            <a:ext cx="297661" cy="377035"/>
          </a:xfrm>
          <a:prstGeom prst="rect">
            <a:avLst/>
          </a:prstGeom>
          <a:noFill/>
          <a:ln>
            <a:noFill/>
          </a:ln>
        </p:spPr>
      </p:pic>
      <p:pic>
        <p:nvPicPr>
          <p:cNvPr id="71" name="Google Shape;71;p15"/>
          <p:cNvPicPr preferRelativeResize="0"/>
          <p:nvPr/>
        </p:nvPicPr>
        <p:blipFill rotWithShape="1">
          <a:blip r:embed="rId6">
            <a:alphaModFix/>
          </a:blip>
          <a:srcRect b="0" l="0" r="0" t="0"/>
          <a:stretch/>
        </p:blipFill>
        <p:spPr>
          <a:xfrm flipH="1" rot="317342">
            <a:off x="58165" y="3422457"/>
            <a:ext cx="557000" cy="1347687"/>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72" name="Shape 72"/>
        <p:cNvGrpSpPr/>
        <p:nvPr/>
      </p:nvGrpSpPr>
      <p:grpSpPr>
        <a:xfrm>
          <a:off x="0" y="0"/>
          <a:ext cx="0" cy="0"/>
          <a:chOff x="0" y="0"/>
          <a:chExt cx="0" cy="0"/>
        </a:xfrm>
      </p:grpSpPr>
      <p:sp>
        <p:nvSpPr>
          <p:cNvPr id="73" name="Google Shape;73;p1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4" name="Google Shape;74;p16"/>
          <p:cNvSpPr txBox="1"/>
          <p:nvPr>
            <p:ph idx="1" type="subTitle"/>
          </p:nvPr>
        </p:nvSpPr>
        <p:spPr>
          <a:xfrm>
            <a:off x="2151268" y="2175711"/>
            <a:ext cx="2305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5" name="Google Shape;75;p16"/>
          <p:cNvSpPr txBox="1"/>
          <p:nvPr>
            <p:ph idx="2" type="subTitle"/>
          </p:nvPr>
        </p:nvSpPr>
        <p:spPr>
          <a:xfrm>
            <a:off x="5810213" y="2175711"/>
            <a:ext cx="2305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6" name="Google Shape;76;p16"/>
          <p:cNvSpPr txBox="1"/>
          <p:nvPr>
            <p:ph idx="3" type="subTitle"/>
          </p:nvPr>
        </p:nvSpPr>
        <p:spPr>
          <a:xfrm>
            <a:off x="2151268" y="3592401"/>
            <a:ext cx="2305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7" name="Google Shape;77;p16"/>
          <p:cNvSpPr txBox="1"/>
          <p:nvPr>
            <p:ph idx="4" type="subTitle"/>
          </p:nvPr>
        </p:nvSpPr>
        <p:spPr>
          <a:xfrm>
            <a:off x="5810213" y="3592401"/>
            <a:ext cx="2305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8" name="Google Shape;78;p16"/>
          <p:cNvSpPr txBox="1"/>
          <p:nvPr>
            <p:ph idx="5" type="title"/>
          </p:nvPr>
        </p:nvSpPr>
        <p:spPr>
          <a:xfrm>
            <a:off x="1218246" y="2115208"/>
            <a:ext cx="7347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9" name="Google Shape;79;p16"/>
          <p:cNvSpPr txBox="1"/>
          <p:nvPr>
            <p:ph idx="6" type="title"/>
          </p:nvPr>
        </p:nvSpPr>
        <p:spPr>
          <a:xfrm>
            <a:off x="1218246" y="3534591"/>
            <a:ext cx="7347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80" name="Google Shape;80;p16"/>
          <p:cNvSpPr txBox="1"/>
          <p:nvPr>
            <p:ph idx="7" type="title"/>
          </p:nvPr>
        </p:nvSpPr>
        <p:spPr>
          <a:xfrm>
            <a:off x="4878771" y="2115208"/>
            <a:ext cx="7347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81" name="Google Shape;81;p16"/>
          <p:cNvSpPr txBox="1"/>
          <p:nvPr>
            <p:ph idx="8" type="title"/>
          </p:nvPr>
        </p:nvSpPr>
        <p:spPr>
          <a:xfrm>
            <a:off x="4878771" y="3534591"/>
            <a:ext cx="7347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82" name="Google Shape;82;p16"/>
          <p:cNvSpPr txBox="1"/>
          <p:nvPr>
            <p:ph idx="9" type="subTitle"/>
          </p:nvPr>
        </p:nvSpPr>
        <p:spPr>
          <a:xfrm>
            <a:off x="2151268" y="1920886"/>
            <a:ext cx="2305500" cy="39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83" name="Google Shape;83;p16"/>
          <p:cNvSpPr txBox="1"/>
          <p:nvPr>
            <p:ph idx="13" type="subTitle"/>
          </p:nvPr>
        </p:nvSpPr>
        <p:spPr>
          <a:xfrm>
            <a:off x="5810213" y="1920886"/>
            <a:ext cx="2305500" cy="39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84" name="Google Shape;84;p16"/>
          <p:cNvSpPr txBox="1"/>
          <p:nvPr>
            <p:ph idx="14" type="subTitle"/>
          </p:nvPr>
        </p:nvSpPr>
        <p:spPr>
          <a:xfrm>
            <a:off x="2151268" y="3337650"/>
            <a:ext cx="2305500" cy="39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85" name="Google Shape;85;p16"/>
          <p:cNvSpPr txBox="1"/>
          <p:nvPr>
            <p:ph idx="15" type="subTitle"/>
          </p:nvPr>
        </p:nvSpPr>
        <p:spPr>
          <a:xfrm>
            <a:off x="5810213" y="3337650"/>
            <a:ext cx="2305500" cy="39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l">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86" name="Google Shape;86;p16"/>
          <p:cNvSpPr/>
          <p:nvPr/>
        </p:nvSpPr>
        <p:spPr>
          <a:xfrm flipH="1">
            <a:off x="-1964087" y="2172991"/>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7" name="Google Shape;87;p16"/>
          <p:cNvPicPr preferRelativeResize="0"/>
          <p:nvPr/>
        </p:nvPicPr>
        <p:blipFill rotWithShape="1">
          <a:blip r:embed="rId2">
            <a:alphaModFix/>
          </a:blip>
          <a:srcRect b="0" l="0" r="0" t="0"/>
          <a:stretch/>
        </p:blipFill>
        <p:spPr>
          <a:xfrm>
            <a:off x="149465" y="3534606"/>
            <a:ext cx="557000" cy="1347687"/>
          </a:xfrm>
          <a:prstGeom prst="rect">
            <a:avLst/>
          </a:prstGeom>
          <a:noFill/>
          <a:ln>
            <a:noFill/>
          </a:ln>
        </p:spPr>
      </p:pic>
      <p:pic>
        <p:nvPicPr>
          <p:cNvPr id="88" name="Google Shape;88;p16"/>
          <p:cNvPicPr preferRelativeResize="0"/>
          <p:nvPr/>
        </p:nvPicPr>
        <p:blipFill rotWithShape="1">
          <a:blip r:embed="rId3">
            <a:alphaModFix/>
          </a:blip>
          <a:srcRect b="0" l="0" r="0" t="0"/>
          <a:stretch/>
        </p:blipFill>
        <p:spPr>
          <a:xfrm flipH="1" rot="-2700148">
            <a:off x="829731" y="4621120"/>
            <a:ext cx="364095" cy="461187"/>
          </a:xfrm>
          <a:prstGeom prst="rect">
            <a:avLst/>
          </a:prstGeom>
          <a:noFill/>
          <a:ln>
            <a:noFill/>
          </a:ln>
        </p:spPr>
      </p:pic>
      <p:pic>
        <p:nvPicPr>
          <p:cNvPr id="89" name="Google Shape;89;p16"/>
          <p:cNvPicPr preferRelativeResize="0"/>
          <p:nvPr/>
        </p:nvPicPr>
        <p:blipFill rotWithShape="1">
          <a:blip r:embed="rId4">
            <a:alphaModFix/>
          </a:blip>
          <a:srcRect b="0" l="0" r="0" t="0"/>
          <a:stretch/>
        </p:blipFill>
        <p:spPr>
          <a:xfrm>
            <a:off x="-408125" y="1085777"/>
            <a:ext cx="1114601" cy="2506447"/>
          </a:xfrm>
          <a:prstGeom prst="rect">
            <a:avLst/>
          </a:prstGeom>
          <a:noFill/>
          <a:ln>
            <a:noFill/>
          </a:ln>
        </p:spPr>
      </p:pic>
      <p:sp>
        <p:nvSpPr>
          <p:cNvPr id="90" name="Google Shape;90;p16"/>
          <p:cNvSpPr/>
          <p:nvPr/>
        </p:nvSpPr>
        <p:spPr>
          <a:xfrm rot="-5400000">
            <a:off x="6575933"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1" name="Google Shape;91;p16"/>
          <p:cNvPicPr preferRelativeResize="0"/>
          <p:nvPr/>
        </p:nvPicPr>
        <p:blipFill rotWithShape="1">
          <a:blip r:embed="rId5">
            <a:alphaModFix/>
          </a:blip>
          <a:srcRect b="0" l="0" r="0" t="0"/>
          <a:stretch/>
        </p:blipFill>
        <p:spPr>
          <a:xfrm rot="-4562926">
            <a:off x="8024748" y="-286126"/>
            <a:ext cx="812053" cy="1191891"/>
          </a:xfrm>
          <a:prstGeom prst="rect">
            <a:avLst/>
          </a:prstGeom>
          <a:noFill/>
          <a:ln>
            <a:noFill/>
          </a:ln>
        </p:spPr>
      </p:pic>
      <p:pic>
        <p:nvPicPr>
          <p:cNvPr id="92" name="Google Shape;92;p16"/>
          <p:cNvPicPr preferRelativeResize="0"/>
          <p:nvPr/>
        </p:nvPicPr>
        <p:blipFill rotWithShape="1">
          <a:blip r:embed="rId6">
            <a:alphaModFix/>
          </a:blip>
          <a:srcRect b="0" l="0" r="0" t="0"/>
          <a:stretch/>
        </p:blipFill>
        <p:spPr>
          <a:xfrm rot="2268240">
            <a:off x="8322104" y="4299089"/>
            <a:ext cx="481442" cy="609821"/>
          </a:xfrm>
          <a:prstGeom prst="rect">
            <a:avLst/>
          </a:prstGeom>
          <a:noFill/>
          <a:ln>
            <a:noFill/>
          </a:ln>
        </p:spPr>
      </p:pic>
      <p:pic>
        <p:nvPicPr>
          <p:cNvPr id="93" name="Google Shape;93;p16"/>
          <p:cNvPicPr preferRelativeResize="0"/>
          <p:nvPr/>
        </p:nvPicPr>
        <p:blipFill rotWithShape="1">
          <a:blip r:embed="rId7">
            <a:alphaModFix/>
          </a:blip>
          <a:srcRect b="0" l="0" r="0" t="0"/>
          <a:stretch/>
        </p:blipFill>
        <p:spPr>
          <a:xfrm rot="878763">
            <a:off x="8537324" y="2043837"/>
            <a:ext cx="408550" cy="18974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4" name="Shape 94"/>
        <p:cNvGrpSpPr/>
        <p:nvPr/>
      </p:nvGrpSpPr>
      <p:grpSpPr>
        <a:xfrm>
          <a:off x="0" y="0"/>
          <a:ext cx="0" cy="0"/>
          <a:chOff x="0" y="0"/>
          <a:chExt cx="0" cy="0"/>
        </a:xfrm>
      </p:grpSpPr>
      <p:sp>
        <p:nvSpPr>
          <p:cNvPr id="95" name="Google Shape;95;p17"/>
          <p:cNvSpPr txBox="1"/>
          <p:nvPr>
            <p:ph type="title"/>
          </p:nvPr>
        </p:nvSpPr>
        <p:spPr>
          <a:xfrm>
            <a:off x="2419675" y="1477888"/>
            <a:ext cx="4304700" cy="1270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sz="9500">
                <a:solidFill>
                  <a:schemeClr val="accent1"/>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96" name="Google Shape;96;p17"/>
          <p:cNvSpPr txBox="1"/>
          <p:nvPr>
            <p:ph idx="1" type="subTitle"/>
          </p:nvPr>
        </p:nvSpPr>
        <p:spPr>
          <a:xfrm>
            <a:off x="2419675" y="2671888"/>
            <a:ext cx="4304700" cy="67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atin typeface="Baloo 2"/>
                <a:ea typeface="Baloo 2"/>
                <a:cs typeface="Baloo 2"/>
                <a:sym typeface="Baloo 2"/>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97" name="Google Shape;97;p17"/>
          <p:cNvSpPr/>
          <p:nvPr/>
        </p:nvSpPr>
        <p:spPr>
          <a:xfrm>
            <a:off x="-1939749" y="-1270171"/>
            <a:ext cx="5305947" cy="3779721"/>
          </a:xfrm>
          <a:custGeom>
            <a:rect b="b" l="l" r="r" t="t"/>
            <a:pathLst>
              <a:path extrusionOk="0" h="98855" w="138772">
                <a:moveTo>
                  <a:pt x="105901" y="1"/>
                </a:moveTo>
                <a:cubicBezTo>
                  <a:pt x="91900" y="1"/>
                  <a:pt x="78421" y="9122"/>
                  <a:pt x="66980" y="16930"/>
                </a:cubicBezTo>
                <a:cubicBezTo>
                  <a:pt x="55739" y="25237"/>
                  <a:pt x="41253" y="23605"/>
                  <a:pt x="28793" y="28484"/>
                </a:cubicBezTo>
                <a:cubicBezTo>
                  <a:pt x="3725" y="39279"/>
                  <a:pt x="0" y="79459"/>
                  <a:pt x="21030" y="95743"/>
                </a:cubicBezTo>
                <a:cubicBezTo>
                  <a:pt x="24237" y="98016"/>
                  <a:pt x="29214" y="98855"/>
                  <a:pt x="34544" y="98855"/>
                </a:cubicBezTo>
                <a:cubicBezTo>
                  <a:pt x="41814" y="98855"/>
                  <a:pt x="49742" y="97293"/>
                  <a:pt x="54734" y="95677"/>
                </a:cubicBezTo>
                <a:cubicBezTo>
                  <a:pt x="85290" y="87123"/>
                  <a:pt x="86658" y="51194"/>
                  <a:pt x="114198" y="42278"/>
                </a:cubicBezTo>
                <a:cubicBezTo>
                  <a:pt x="136777" y="38290"/>
                  <a:pt x="138771" y="12266"/>
                  <a:pt x="118879" y="2872"/>
                </a:cubicBezTo>
                <a:cubicBezTo>
                  <a:pt x="114533" y="858"/>
                  <a:pt x="110192" y="1"/>
                  <a:pt x="10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7"/>
          <p:cNvSpPr/>
          <p:nvPr/>
        </p:nvSpPr>
        <p:spPr>
          <a:xfrm>
            <a:off x="5145079" y="2168516"/>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9" name="Google Shape;99;p17"/>
          <p:cNvPicPr preferRelativeResize="0"/>
          <p:nvPr/>
        </p:nvPicPr>
        <p:blipFill rotWithShape="1">
          <a:blip r:embed="rId2">
            <a:alphaModFix/>
          </a:blip>
          <a:srcRect b="0" l="0" r="0" t="0"/>
          <a:stretch/>
        </p:blipFill>
        <p:spPr>
          <a:xfrm>
            <a:off x="6568850" y="3004050"/>
            <a:ext cx="3418375" cy="2960750"/>
          </a:xfrm>
          <a:prstGeom prst="rect">
            <a:avLst/>
          </a:prstGeom>
          <a:noFill/>
          <a:ln>
            <a:noFill/>
          </a:ln>
        </p:spPr>
      </p:pic>
      <p:pic>
        <p:nvPicPr>
          <p:cNvPr id="100" name="Google Shape;100;p17"/>
          <p:cNvPicPr preferRelativeResize="0"/>
          <p:nvPr/>
        </p:nvPicPr>
        <p:blipFill rotWithShape="1">
          <a:blip r:embed="rId3">
            <a:alphaModFix/>
          </a:blip>
          <a:srcRect b="0" l="0" r="0" t="0"/>
          <a:stretch/>
        </p:blipFill>
        <p:spPr>
          <a:xfrm rot="-7892862">
            <a:off x="8886562" y="16939"/>
            <a:ext cx="642748" cy="2985122"/>
          </a:xfrm>
          <a:prstGeom prst="rect">
            <a:avLst/>
          </a:prstGeom>
          <a:noFill/>
          <a:ln>
            <a:noFill/>
          </a:ln>
        </p:spPr>
      </p:pic>
      <p:pic>
        <p:nvPicPr>
          <p:cNvPr id="101" name="Google Shape;101;p17"/>
          <p:cNvPicPr preferRelativeResize="0"/>
          <p:nvPr/>
        </p:nvPicPr>
        <p:blipFill rotWithShape="1">
          <a:blip r:embed="rId4">
            <a:alphaModFix/>
          </a:blip>
          <a:srcRect b="0" l="0" r="0" t="0"/>
          <a:stretch/>
        </p:blipFill>
        <p:spPr>
          <a:xfrm>
            <a:off x="86171" y="405094"/>
            <a:ext cx="557000" cy="1347687"/>
          </a:xfrm>
          <a:prstGeom prst="rect">
            <a:avLst/>
          </a:prstGeom>
          <a:noFill/>
          <a:ln>
            <a:noFill/>
          </a:ln>
        </p:spPr>
      </p:pic>
      <p:pic>
        <p:nvPicPr>
          <p:cNvPr id="102" name="Google Shape;102;p17"/>
          <p:cNvPicPr preferRelativeResize="0"/>
          <p:nvPr/>
        </p:nvPicPr>
        <p:blipFill rotWithShape="1">
          <a:blip r:embed="rId5">
            <a:alphaModFix/>
          </a:blip>
          <a:srcRect b="0" l="0" r="0" t="0"/>
          <a:stretch/>
        </p:blipFill>
        <p:spPr>
          <a:xfrm rot="8999989">
            <a:off x="5780022" y="4183716"/>
            <a:ext cx="474806" cy="601418"/>
          </a:xfrm>
          <a:prstGeom prst="rect">
            <a:avLst/>
          </a:prstGeom>
          <a:noFill/>
          <a:ln>
            <a:noFill/>
          </a:ln>
        </p:spPr>
      </p:pic>
      <p:pic>
        <p:nvPicPr>
          <p:cNvPr id="103" name="Google Shape;103;p17"/>
          <p:cNvPicPr preferRelativeResize="0"/>
          <p:nvPr/>
        </p:nvPicPr>
        <p:blipFill rotWithShape="1">
          <a:blip r:embed="rId6">
            <a:alphaModFix/>
          </a:blip>
          <a:srcRect b="0" l="0" r="0" t="0"/>
          <a:stretch/>
        </p:blipFill>
        <p:spPr>
          <a:xfrm flipH="1" rot="-8100334">
            <a:off x="8551403" y="452156"/>
            <a:ext cx="508392" cy="643962"/>
          </a:xfrm>
          <a:prstGeom prst="rect">
            <a:avLst/>
          </a:prstGeom>
          <a:noFill/>
          <a:ln>
            <a:noFill/>
          </a:ln>
        </p:spPr>
      </p:pic>
      <p:pic>
        <p:nvPicPr>
          <p:cNvPr id="104" name="Google Shape;104;p17"/>
          <p:cNvPicPr preferRelativeResize="0"/>
          <p:nvPr/>
        </p:nvPicPr>
        <p:blipFill rotWithShape="1">
          <a:blip r:embed="rId5">
            <a:alphaModFix/>
          </a:blip>
          <a:srcRect b="0" l="0" r="0" t="0"/>
          <a:stretch/>
        </p:blipFill>
        <p:spPr>
          <a:xfrm rot="4524976">
            <a:off x="201670" y="1795121"/>
            <a:ext cx="326011" cy="412957"/>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
    <p:spTree>
      <p:nvGrpSpPr>
        <p:cNvPr id="105" name="Shape 105"/>
        <p:cNvGrpSpPr/>
        <p:nvPr/>
      </p:nvGrpSpPr>
      <p:grpSpPr>
        <a:xfrm>
          <a:off x="0" y="0"/>
          <a:ext cx="0" cy="0"/>
          <a:chOff x="0" y="0"/>
          <a:chExt cx="0" cy="0"/>
        </a:xfrm>
      </p:grpSpPr>
      <p:sp>
        <p:nvSpPr>
          <p:cNvPr id="106" name="Google Shape;106;p1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07" name="Google Shape;107;p18"/>
          <p:cNvSpPr txBox="1"/>
          <p:nvPr>
            <p:ph idx="1" type="subTitle"/>
          </p:nvPr>
        </p:nvSpPr>
        <p:spPr>
          <a:xfrm>
            <a:off x="4428153" y="1793700"/>
            <a:ext cx="3996000" cy="2107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8" name="Google Shape;108;p18"/>
          <p:cNvSpPr txBox="1"/>
          <p:nvPr>
            <p:ph idx="2" type="subTitle"/>
          </p:nvPr>
        </p:nvSpPr>
        <p:spPr>
          <a:xfrm>
            <a:off x="720050" y="1793700"/>
            <a:ext cx="3708000" cy="2107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 name="Google Shape;109;p18"/>
          <p:cNvSpPr/>
          <p:nvPr/>
        </p:nvSpPr>
        <p:spPr>
          <a:xfrm flipH="1" rot="5400000">
            <a:off x="-1012010"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0" name="Google Shape;110;p18"/>
          <p:cNvPicPr preferRelativeResize="0"/>
          <p:nvPr/>
        </p:nvPicPr>
        <p:blipFill rotWithShape="1">
          <a:blip r:embed="rId2">
            <a:alphaModFix/>
          </a:blip>
          <a:srcRect b="0" l="0" r="0" t="0"/>
          <a:stretch/>
        </p:blipFill>
        <p:spPr>
          <a:xfrm flipH="1" rot="4562926">
            <a:off x="304222" y="-286126"/>
            <a:ext cx="812053" cy="1191891"/>
          </a:xfrm>
          <a:prstGeom prst="rect">
            <a:avLst/>
          </a:prstGeom>
          <a:noFill/>
          <a:ln>
            <a:noFill/>
          </a:ln>
        </p:spPr>
      </p:pic>
      <p:pic>
        <p:nvPicPr>
          <p:cNvPr id="111" name="Google Shape;111;p18"/>
          <p:cNvPicPr preferRelativeResize="0"/>
          <p:nvPr/>
        </p:nvPicPr>
        <p:blipFill rotWithShape="1">
          <a:blip r:embed="rId3">
            <a:alphaModFix/>
          </a:blip>
          <a:srcRect b="0" l="0" r="0" t="0"/>
          <a:stretch/>
        </p:blipFill>
        <p:spPr>
          <a:xfrm flipH="1" rot="9557823">
            <a:off x="280176" y="3259736"/>
            <a:ext cx="408550" cy="1897427"/>
          </a:xfrm>
          <a:prstGeom prst="rect">
            <a:avLst/>
          </a:prstGeom>
          <a:noFill/>
          <a:ln>
            <a:noFill/>
          </a:ln>
        </p:spPr>
      </p:pic>
      <p:pic>
        <p:nvPicPr>
          <p:cNvPr id="112" name="Google Shape;112;p18"/>
          <p:cNvPicPr preferRelativeResize="0"/>
          <p:nvPr/>
        </p:nvPicPr>
        <p:blipFill rotWithShape="1">
          <a:blip r:embed="rId4">
            <a:alphaModFix/>
          </a:blip>
          <a:srcRect b="0" l="0" r="0" t="0"/>
          <a:stretch/>
        </p:blipFill>
        <p:spPr>
          <a:xfrm flipH="1" rot="-2268240">
            <a:off x="158702" y="623064"/>
            <a:ext cx="481442" cy="609821"/>
          </a:xfrm>
          <a:prstGeom prst="rect">
            <a:avLst/>
          </a:prstGeom>
          <a:noFill/>
          <a:ln>
            <a:noFill/>
          </a:ln>
        </p:spPr>
      </p:pic>
      <p:sp>
        <p:nvSpPr>
          <p:cNvPr id="113" name="Google Shape;113;p18"/>
          <p:cNvSpPr/>
          <p:nvPr/>
        </p:nvSpPr>
        <p:spPr>
          <a:xfrm>
            <a:off x="4340994" y="2172991"/>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4" name="Google Shape;114;p18"/>
          <p:cNvPicPr preferRelativeResize="0"/>
          <p:nvPr/>
        </p:nvPicPr>
        <p:blipFill rotWithShape="1">
          <a:blip r:embed="rId5">
            <a:alphaModFix/>
          </a:blip>
          <a:srcRect b="0" l="0" r="0" t="0"/>
          <a:stretch/>
        </p:blipFill>
        <p:spPr>
          <a:xfrm flipH="1">
            <a:off x="8434558" y="3534606"/>
            <a:ext cx="557000" cy="1347687"/>
          </a:xfrm>
          <a:prstGeom prst="rect">
            <a:avLst/>
          </a:prstGeom>
          <a:noFill/>
          <a:ln>
            <a:noFill/>
          </a:ln>
        </p:spPr>
      </p:pic>
      <p:pic>
        <p:nvPicPr>
          <p:cNvPr id="115" name="Google Shape;115;p18"/>
          <p:cNvPicPr preferRelativeResize="0"/>
          <p:nvPr/>
        </p:nvPicPr>
        <p:blipFill rotWithShape="1">
          <a:blip r:embed="rId6">
            <a:alphaModFix/>
          </a:blip>
          <a:srcRect b="0" l="0" r="0" t="0"/>
          <a:stretch/>
        </p:blipFill>
        <p:spPr>
          <a:xfrm rot="731573">
            <a:off x="7998566" y="1032033"/>
            <a:ext cx="2014625" cy="2505032"/>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6" name="Shape 116"/>
        <p:cNvGrpSpPr/>
        <p:nvPr/>
      </p:nvGrpSpPr>
      <p:grpSpPr>
        <a:xfrm>
          <a:off x="0" y="0"/>
          <a:ext cx="0" cy="0"/>
          <a:chOff x="0" y="0"/>
          <a:chExt cx="0" cy="0"/>
        </a:xfrm>
      </p:grpSpPr>
      <p:sp>
        <p:nvSpPr>
          <p:cNvPr id="117" name="Google Shape;117;p19"/>
          <p:cNvSpPr/>
          <p:nvPr/>
        </p:nvSpPr>
        <p:spPr>
          <a:xfrm flipH="1">
            <a:off x="-1964087" y="2075916"/>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9"/>
          <p:cNvSpPr txBox="1"/>
          <p:nvPr>
            <p:ph type="title"/>
          </p:nvPr>
        </p:nvSpPr>
        <p:spPr>
          <a:xfrm>
            <a:off x="1720650" y="2540475"/>
            <a:ext cx="57027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9" name="Google Shape;119;p19"/>
          <p:cNvSpPr txBox="1"/>
          <p:nvPr>
            <p:ph idx="2" type="title"/>
          </p:nvPr>
        </p:nvSpPr>
        <p:spPr>
          <a:xfrm>
            <a:off x="4038300" y="1827966"/>
            <a:ext cx="1067400" cy="630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dk2"/>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20" name="Google Shape;120;p19"/>
          <p:cNvSpPr txBox="1"/>
          <p:nvPr>
            <p:ph idx="1" type="subTitle"/>
          </p:nvPr>
        </p:nvSpPr>
        <p:spPr>
          <a:xfrm>
            <a:off x="1720650" y="3293200"/>
            <a:ext cx="5702700" cy="375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1" name="Google Shape;121;p19"/>
          <p:cNvSpPr/>
          <p:nvPr/>
        </p:nvSpPr>
        <p:spPr>
          <a:xfrm flipH="1">
            <a:off x="5429010" y="-1590046"/>
            <a:ext cx="5305947" cy="3779721"/>
          </a:xfrm>
          <a:custGeom>
            <a:rect b="b" l="l" r="r" t="t"/>
            <a:pathLst>
              <a:path extrusionOk="0" h="98855" w="138772">
                <a:moveTo>
                  <a:pt x="105901" y="1"/>
                </a:moveTo>
                <a:cubicBezTo>
                  <a:pt x="91900" y="1"/>
                  <a:pt x="78421" y="9122"/>
                  <a:pt x="66980" y="16930"/>
                </a:cubicBezTo>
                <a:cubicBezTo>
                  <a:pt x="55739" y="25237"/>
                  <a:pt x="41253" y="23605"/>
                  <a:pt x="28793" y="28484"/>
                </a:cubicBezTo>
                <a:cubicBezTo>
                  <a:pt x="3725" y="39279"/>
                  <a:pt x="0" y="79459"/>
                  <a:pt x="21030" y="95743"/>
                </a:cubicBezTo>
                <a:cubicBezTo>
                  <a:pt x="24237" y="98016"/>
                  <a:pt x="29214" y="98855"/>
                  <a:pt x="34544" y="98855"/>
                </a:cubicBezTo>
                <a:cubicBezTo>
                  <a:pt x="41814" y="98855"/>
                  <a:pt x="49742" y="97293"/>
                  <a:pt x="54734" y="95677"/>
                </a:cubicBezTo>
                <a:cubicBezTo>
                  <a:pt x="85290" y="87123"/>
                  <a:pt x="86658" y="51194"/>
                  <a:pt x="114198" y="42278"/>
                </a:cubicBezTo>
                <a:cubicBezTo>
                  <a:pt x="136777" y="38290"/>
                  <a:pt x="138771" y="12266"/>
                  <a:pt x="118879" y="2872"/>
                </a:cubicBezTo>
                <a:cubicBezTo>
                  <a:pt x="114533" y="858"/>
                  <a:pt x="110192" y="1"/>
                  <a:pt x="10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2" name="Google Shape;122;p19"/>
          <p:cNvPicPr preferRelativeResize="0"/>
          <p:nvPr/>
        </p:nvPicPr>
        <p:blipFill rotWithShape="1">
          <a:blip r:embed="rId2">
            <a:alphaModFix/>
          </a:blip>
          <a:srcRect b="0" l="0" r="0" t="0"/>
          <a:stretch/>
        </p:blipFill>
        <p:spPr>
          <a:xfrm flipH="1" rot="1136945">
            <a:off x="-240423" y="3592785"/>
            <a:ext cx="1712572" cy="2126756"/>
          </a:xfrm>
          <a:prstGeom prst="rect">
            <a:avLst/>
          </a:prstGeom>
          <a:noFill/>
          <a:ln>
            <a:noFill/>
          </a:ln>
        </p:spPr>
      </p:pic>
      <p:pic>
        <p:nvPicPr>
          <p:cNvPr id="123" name="Google Shape;123;p19"/>
          <p:cNvPicPr preferRelativeResize="0"/>
          <p:nvPr/>
        </p:nvPicPr>
        <p:blipFill rotWithShape="1">
          <a:blip r:embed="rId3">
            <a:alphaModFix/>
          </a:blip>
          <a:srcRect b="0" l="0" r="0" t="0"/>
          <a:stretch/>
        </p:blipFill>
        <p:spPr>
          <a:xfrm flipH="1">
            <a:off x="1180760" y="3631837"/>
            <a:ext cx="894600" cy="2552764"/>
          </a:xfrm>
          <a:prstGeom prst="rect">
            <a:avLst/>
          </a:prstGeom>
          <a:noFill/>
          <a:ln>
            <a:noFill/>
          </a:ln>
        </p:spPr>
      </p:pic>
      <p:pic>
        <p:nvPicPr>
          <p:cNvPr id="124" name="Google Shape;124;p19"/>
          <p:cNvPicPr preferRelativeResize="0"/>
          <p:nvPr/>
        </p:nvPicPr>
        <p:blipFill rotWithShape="1">
          <a:blip r:embed="rId4">
            <a:alphaModFix/>
          </a:blip>
          <a:srcRect b="0" l="0" r="0" t="0"/>
          <a:stretch/>
        </p:blipFill>
        <p:spPr>
          <a:xfrm flipH="1">
            <a:off x="2075350" y="4548000"/>
            <a:ext cx="375620" cy="475800"/>
          </a:xfrm>
          <a:prstGeom prst="rect">
            <a:avLst/>
          </a:prstGeom>
          <a:noFill/>
          <a:ln>
            <a:noFill/>
          </a:ln>
        </p:spPr>
      </p:pic>
      <p:pic>
        <p:nvPicPr>
          <p:cNvPr id="125" name="Google Shape;125;p19"/>
          <p:cNvPicPr preferRelativeResize="0"/>
          <p:nvPr/>
        </p:nvPicPr>
        <p:blipFill rotWithShape="1">
          <a:blip r:embed="rId5">
            <a:alphaModFix/>
          </a:blip>
          <a:srcRect b="0" l="0" r="0" t="0"/>
          <a:stretch/>
        </p:blipFill>
        <p:spPr>
          <a:xfrm>
            <a:off x="7423467" y="-465577"/>
            <a:ext cx="2014625" cy="2167358"/>
          </a:xfrm>
          <a:prstGeom prst="rect">
            <a:avLst/>
          </a:prstGeom>
          <a:noFill/>
          <a:ln>
            <a:noFill/>
          </a:ln>
        </p:spPr>
      </p:pic>
      <p:pic>
        <p:nvPicPr>
          <p:cNvPr id="126" name="Google Shape;126;p19"/>
          <p:cNvPicPr preferRelativeResize="0"/>
          <p:nvPr/>
        </p:nvPicPr>
        <p:blipFill rotWithShape="1">
          <a:blip r:embed="rId6">
            <a:alphaModFix/>
          </a:blip>
          <a:srcRect b="0" l="0" r="0" t="0"/>
          <a:stretch/>
        </p:blipFill>
        <p:spPr>
          <a:xfrm>
            <a:off x="8223455" y="1603734"/>
            <a:ext cx="894600" cy="1313058"/>
          </a:xfrm>
          <a:prstGeom prst="rect">
            <a:avLst/>
          </a:prstGeom>
          <a:noFill/>
          <a:ln>
            <a:noFill/>
          </a:ln>
        </p:spPr>
      </p:pic>
      <p:pic>
        <p:nvPicPr>
          <p:cNvPr id="127" name="Google Shape;127;p19"/>
          <p:cNvPicPr preferRelativeResize="0"/>
          <p:nvPr/>
        </p:nvPicPr>
        <p:blipFill rotWithShape="1">
          <a:blip r:embed="rId7">
            <a:alphaModFix/>
          </a:blip>
          <a:srcRect b="0" l="0" r="0" t="0"/>
          <a:stretch/>
        </p:blipFill>
        <p:spPr>
          <a:xfrm rot="2268235">
            <a:off x="472999" y="345879"/>
            <a:ext cx="480451" cy="608566"/>
          </a:xfrm>
          <a:prstGeom prst="rect">
            <a:avLst/>
          </a:prstGeom>
          <a:noFill/>
          <a:ln>
            <a:noFill/>
          </a:ln>
        </p:spPr>
      </p:pic>
      <p:pic>
        <p:nvPicPr>
          <p:cNvPr id="128" name="Google Shape;128;p19"/>
          <p:cNvPicPr preferRelativeResize="0"/>
          <p:nvPr/>
        </p:nvPicPr>
        <p:blipFill rotWithShape="1">
          <a:blip r:embed="rId4">
            <a:alphaModFix/>
          </a:blip>
          <a:srcRect b="0" l="0" r="0" t="0"/>
          <a:stretch/>
        </p:blipFill>
        <p:spPr>
          <a:xfrm>
            <a:off x="8181748" y="4224275"/>
            <a:ext cx="498059" cy="6309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129" name="Shape 129"/>
        <p:cNvGrpSpPr/>
        <p:nvPr/>
      </p:nvGrpSpPr>
      <p:grpSpPr>
        <a:xfrm>
          <a:off x="0" y="0"/>
          <a:ext cx="0" cy="0"/>
          <a:chOff x="0" y="0"/>
          <a:chExt cx="0" cy="0"/>
        </a:xfrm>
      </p:grpSpPr>
      <p:sp>
        <p:nvSpPr>
          <p:cNvPr id="130" name="Google Shape;130;p20"/>
          <p:cNvSpPr txBox="1"/>
          <p:nvPr>
            <p:ph type="title"/>
          </p:nvPr>
        </p:nvSpPr>
        <p:spPr>
          <a:xfrm>
            <a:off x="2246300" y="1506125"/>
            <a:ext cx="4651200" cy="9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sp>
        <p:nvSpPr>
          <p:cNvPr id="131" name="Google Shape;131;p20"/>
          <p:cNvSpPr txBox="1"/>
          <p:nvPr>
            <p:ph idx="1" type="subTitle"/>
          </p:nvPr>
        </p:nvSpPr>
        <p:spPr>
          <a:xfrm>
            <a:off x="2246509" y="2446388"/>
            <a:ext cx="4651200" cy="1016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2" name="Google Shape;132;p20"/>
          <p:cNvSpPr/>
          <p:nvPr/>
        </p:nvSpPr>
        <p:spPr>
          <a:xfrm flipH="1">
            <a:off x="5816181" y="-1270171"/>
            <a:ext cx="5305947" cy="3779721"/>
          </a:xfrm>
          <a:custGeom>
            <a:rect b="b" l="l" r="r" t="t"/>
            <a:pathLst>
              <a:path extrusionOk="0" h="98855" w="138772">
                <a:moveTo>
                  <a:pt x="105901" y="1"/>
                </a:moveTo>
                <a:cubicBezTo>
                  <a:pt x="91900" y="1"/>
                  <a:pt x="78421" y="9122"/>
                  <a:pt x="66980" y="16930"/>
                </a:cubicBezTo>
                <a:cubicBezTo>
                  <a:pt x="55739" y="25237"/>
                  <a:pt x="41253" y="23605"/>
                  <a:pt x="28793" y="28484"/>
                </a:cubicBezTo>
                <a:cubicBezTo>
                  <a:pt x="3725" y="39279"/>
                  <a:pt x="0" y="79459"/>
                  <a:pt x="21030" y="95743"/>
                </a:cubicBezTo>
                <a:cubicBezTo>
                  <a:pt x="24237" y="98016"/>
                  <a:pt x="29214" y="98855"/>
                  <a:pt x="34544" y="98855"/>
                </a:cubicBezTo>
                <a:cubicBezTo>
                  <a:pt x="41814" y="98855"/>
                  <a:pt x="49742" y="97293"/>
                  <a:pt x="54734" y="95677"/>
                </a:cubicBezTo>
                <a:cubicBezTo>
                  <a:pt x="85290" y="87123"/>
                  <a:pt x="86658" y="51194"/>
                  <a:pt x="114198" y="42278"/>
                </a:cubicBezTo>
                <a:cubicBezTo>
                  <a:pt x="136777" y="38290"/>
                  <a:pt x="138771" y="12266"/>
                  <a:pt x="118879" y="2872"/>
                </a:cubicBezTo>
                <a:cubicBezTo>
                  <a:pt x="114533" y="858"/>
                  <a:pt x="110192" y="1"/>
                  <a:pt x="10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3" name="Google Shape;133;p20"/>
          <p:cNvPicPr preferRelativeResize="0"/>
          <p:nvPr/>
        </p:nvPicPr>
        <p:blipFill rotWithShape="1">
          <a:blip r:embed="rId2">
            <a:alphaModFix/>
          </a:blip>
          <a:srcRect b="0" l="0" r="0" t="0"/>
          <a:stretch/>
        </p:blipFill>
        <p:spPr>
          <a:xfrm flipH="1" rot="1396901">
            <a:off x="679226" y="326079"/>
            <a:ext cx="1147479" cy="1684243"/>
          </a:xfrm>
          <a:prstGeom prst="rect">
            <a:avLst/>
          </a:prstGeom>
          <a:noFill/>
          <a:ln>
            <a:noFill/>
          </a:ln>
        </p:spPr>
      </p:pic>
      <p:pic>
        <p:nvPicPr>
          <p:cNvPr id="134" name="Google Shape;134;p20"/>
          <p:cNvPicPr preferRelativeResize="0"/>
          <p:nvPr/>
        </p:nvPicPr>
        <p:blipFill rotWithShape="1">
          <a:blip r:embed="rId3">
            <a:alphaModFix/>
          </a:blip>
          <a:srcRect b="0" l="0" r="0" t="0"/>
          <a:stretch/>
        </p:blipFill>
        <p:spPr>
          <a:xfrm rot="8100334">
            <a:off x="122584" y="452156"/>
            <a:ext cx="508392" cy="643962"/>
          </a:xfrm>
          <a:prstGeom prst="rect">
            <a:avLst/>
          </a:prstGeom>
          <a:noFill/>
          <a:ln>
            <a:noFill/>
          </a:ln>
        </p:spPr>
      </p:pic>
      <p:pic>
        <p:nvPicPr>
          <p:cNvPr id="135" name="Google Shape;135;p20"/>
          <p:cNvPicPr preferRelativeResize="0"/>
          <p:nvPr/>
        </p:nvPicPr>
        <p:blipFill rotWithShape="1">
          <a:blip r:embed="rId4">
            <a:alphaModFix/>
          </a:blip>
          <a:srcRect b="0" l="0" r="0" t="0"/>
          <a:stretch/>
        </p:blipFill>
        <p:spPr>
          <a:xfrm flipH="1" rot="-4524976">
            <a:off x="8306149" y="413209"/>
            <a:ext cx="326011" cy="412957"/>
          </a:xfrm>
          <a:prstGeom prst="rect">
            <a:avLst/>
          </a:prstGeom>
          <a:noFill/>
          <a:ln>
            <a:noFill/>
          </a:ln>
        </p:spPr>
      </p:pic>
      <p:pic>
        <p:nvPicPr>
          <p:cNvPr id="136" name="Google Shape;136;p20"/>
          <p:cNvPicPr preferRelativeResize="0"/>
          <p:nvPr/>
        </p:nvPicPr>
        <p:blipFill rotWithShape="1">
          <a:blip r:embed="rId5">
            <a:alphaModFix/>
          </a:blip>
          <a:srcRect b="0" l="0" r="0" t="0"/>
          <a:stretch/>
        </p:blipFill>
        <p:spPr>
          <a:xfrm rot="-4078026">
            <a:off x="7149795" y="3677133"/>
            <a:ext cx="779793" cy="1886834"/>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7" name="Shape 137"/>
        <p:cNvGrpSpPr/>
        <p:nvPr/>
      </p:nvGrpSpPr>
      <p:grpSpPr>
        <a:xfrm>
          <a:off x="0" y="0"/>
          <a:ext cx="0" cy="0"/>
          <a:chOff x="0" y="0"/>
          <a:chExt cx="0" cy="0"/>
        </a:xfrm>
      </p:grpSpPr>
      <p:sp>
        <p:nvSpPr>
          <p:cNvPr id="138" name="Google Shape;138;p21"/>
          <p:cNvSpPr txBox="1"/>
          <p:nvPr>
            <p:ph type="title"/>
          </p:nvPr>
        </p:nvSpPr>
        <p:spPr>
          <a:xfrm>
            <a:off x="720000" y="445025"/>
            <a:ext cx="7710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9" name="Google Shape;139;p21"/>
          <p:cNvSpPr txBox="1"/>
          <p:nvPr>
            <p:ph idx="1" type="subTitle"/>
          </p:nvPr>
        </p:nvSpPr>
        <p:spPr>
          <a:xfrm>
            <a:off x="1128438" y="1919200"/>
            <a:ext cx="3630600" cy="1926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600"/>
              <a:buFont typeface="Nunito Light"/>
              <a:buChar char="●"/>
              <a:defRPr/>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1600"/>
              </a:spcBef>
              <a:spcAft>
                <a:spcPts val="0"/>
              </a:spcAft>
              <a:buClr>
                <a:srgbClr val="E76A28"/>
              </a:buClr>
              <a:buSzPts val="1500"/>
              <a:buFont typeface="Nunito Light"/>
              <a:buChar char="■"/>
              <a:defRPr/>
            </a:lvl3pPr>
            <a:lvl4pPr lvl="3" algn="ctr">
              <a:lnSpc>
                <a:spcPct val="100000"/>
              </a:lnSpc>
              <a:spcBef>
                <a:spcPts val="1600"/>
              </a:spcBef>
              <a:spcAft>
                <a:spcPts val="0"/>
              </a:spcAft>
              <a:buClr>
                <a:srgbClr val="E76A28"/>
              </a:buClr>
              <a:buSzPts val="1500"/>
              <a:buFont typeface="Nunito Light"/>
              <a:buChar char="●"/>
              <a:defRPr/>
            </a:lvl4pPr>
            <a:lvl5pPr lvl="4" algn="ctr">
              <a:lnSpc>
                <a:spcPct val="100000"/>
              </a:lnSpc>
              <a:spcBef>
                <a:spcPts val="1600"/>
              </a:spcBef>
              <a:spcAft>
                <a:spcPts val="0"/>
              </a:spcAft>
              <a:buClr>
                <a:srgbClr val="E76A28"/>
              </a:buClr>
              <a:buSzPts val="1400"/>
              <a:buFont typeface="Nunito Light"/>
              <a:buChar char="○"/>
              <a:defRPr/>
            </a:lvl5pPr>
            <a:lvl6pPr lvl="5" algn="ctr">
              <a:lnSpc>
                <a:spcPct val="100000"/>
              </a:lnSpc>
              <a:spcBef>
                <a:spcPts val="1600"/>
              </a:spcBef>
              <a:spcAft>
                <a:spcPts val="0"/>
              </a:spcAft>
              <a:buClr>
                <a:srgbClr val="999999"/>
              </a:buClr>
              <a:buSzPts val="1400"/>
              <a:buFont typeface="Nunito Light"/>
              <a:buChar char="■"/>
              <a:defRPr/>
            </a:lvl6pPr>
            <a:lvl7pPr lvl="6" algn="ctr">
              <a:lnSpc>
                <a:spcPct val="100000"/>
              </a:lnSpc>
              <a:spcBef>
                <a:spcPts val="1600"/>
              </a:spcBef>
              <a:spcAft>
                <a:spcPts val="0"/>
              </a:spcAft>
              <a:buClr>
                <a:srgbClr val="999999"/>
              </a:buClr>
              <a:buSzPts val="1300"/>
              <a:buFont typeface="Nunito Light"/>
              <a:buChar char="●"/>
              <a:defRPr/>
            </a:lvl7pPr>
            <a:lvl8pPr lvl="7" algn="ctr">
              <a:lnSpc>
                <a:spcPct val="100000"/>
              </a:lnSpc>
              <a:spcBef>
                <a:spcPts val="1600"/>
              </a:spcBef>
              <a:spcAft>
                <a:spcPts val="0"/>
              </a:spcAft>
              <a:buClr>
                <a:srgbClr val="999999"/>
              </a:buClr>
              <a:buSzPts val="1300"/>
              <a:buFont typeface="Nunito Light"/>
              <a:buChar char="○"/>
              <a:defRPr/>
            </a:lvl8pPr>
            <a:lvl9pPr lvl="8" algn="ctr">
              <a:lnSpc>
                <a:spcPct val="100000"/>
              </a:lnSpc>
              <a:spcBef>
                <a:spcPts val="1600"/>
              </a:spcBef>
              <a:spcAft>
                <a:spcPts val="1600"/>
              </a:spcAft>
              <a:buClr>
                <a:srgbClr val="999999"/>
              </a:buClr>
              <a:buSzPts val="1400"/>
              <a:buFont typeface="Nunito Light"/>
              <a:buChar char="■"/>
              <a:defRPr/>
            </a:lvl9pPr>
          </a:lstStyle>
          <a:p/>
        </p:txBody>
      </p:sp>
      <p:sp>
        <p:nvSpPr>
          <p:cNvPr id="140" name="Google Shape;140;p21"/>
          <p:cNvSpPr/>
          <p:nvPr>
            <p:ph idx="2" type="pic"/>
          </p:nvPr>
        </p:nvSpPr>
        <p:spPr>
          <a:xfrm>
            <a:off x="4759038" y="1253900"/>
            <a:ext cx="3256500" cy="3256500"/>
          </a:xfrm>
          <a:prstGeom prst="ellipse">
            <a:avLst/>
          </a:prstGeom>
          <a:noFill/>
          <a:ln>
            <a:noFill/>
          </a:ln>
        </p:spPr>
      </p:sp>
      <p:sp>
        <p:nvSpPr>
          <p:cNvPr id="141" name="Google Shape;141;p21"/>
          <p:cNvSpPr/>
          <p:nvPr/>
        </p:nvSpPr>
        <p:spPr>
          <a:xfrm flipH="1" rot="5400000">
            <a:off x="7351940" y="4171533"/>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2" name="Google Shape;142;p21"/>
          <p:cNvPicPr preferRelativeResize="0"/>
          <p:nvPr/>
        </p:nvPicPr>
        <p:blipFill rotWithShape="1">
          <a:blip r:embed="rId2">
            <a:alphaModFix/>
          </a:blip>
          <a:srcRect b="0" l="0" r="0" t="0"/>
          <a:stretch/>
        </p:blipFill>
        <p:spPr>
          <a:xfrm flipH="1" rot="-2534561">
            <a:off x="7931991" y="3972142"/>
            <a:ext cx="1432999" cy="2260451"/>
          </a:xfrm>
          <a:prstGeom prst="rect">
            <a:avLst/>
          </a:prstGeom>
          <a:noFill/>
          <a:ln>
            <a:noFill/>
          </a:ln>
        </p:spPr>
      </p:pic>
      <p:pic>
        <p:nvPicPr>
          <p:cNvPr id="143" name="Google Shape;143;p21"/>
          <p:cNvPicPr preferRelativeResize="0"/>
          <p:nvPr/>
        </p:nvPicPr>
        <p:blipFill rotWithShape="1">
          <a:blip r:embed="rId3">
            <a:alphaModFix/>
          </a:blip>
          <a:srcRect b="0" l="0" r="0" t="0"/>
          <a:stretch/>
        </p:blipFill>
        <p:spPr>
          <a:xfrm flipH="1" rot="-2268241">
            <a:off x="8266517" y="4364245"/>
            <a:ext cx="297661" cy="377035"/>
          </a:xfrm>
          <a:prstGeom prst="rect">
            <a:avLst/>
          </a:prstGeom>
          <a:noFill/>
          <a:ln>
            <a:noFill/>
          </a:ln>
        </p:spPr>
      </p:pic>
      <p:pic>
        <p:nvPicPr>
          <p:cNvPr id="144" name="Google Shape;144;p21"/>
          <p:cNvPicPr preferRelativeResize="0"/>
          <p:nvPr/>
        </p:nvPicPr>
        <p:blipFill rotWithShape="1">
          <a:blip r:embed="rId4">
            <a:alphaModFix/>
          </a:blip>
          <a:srcRect b="0" l="0" r="0" t="0"/>
          <a:stretch/>
        </p:blipFill>
        <p:spPr>
          <a:xfrm rot="-317342">
            <a:off x="8513408" y="3422457"/>
            <a:ext cx="557000" cy="1347687"/>
          </a:xfrm>
          <a:prstGeom prst="rect">
            <a:avLst/>
          </a:prstGeom>
          <a:noFill/>
          <a:ln>
            <a:noFill/>
          </a:ln>
        </p:spPr>
      </p:pic>
      <p:pic>
        <p:nvPicPr>
          <p:cNvPr id="145" name="Google Shape;145;p21"/>
          <p:cNvPicPr preferRelativeResize="0"/>
          <p:nvPr/>
        </p:nvPicPr>
        <p:blipFill rotWithShape="1">
          <a:blip r:embed="rId5">
            <a:alphaModFix/>
          </a:blip>
          <a:srcRect b="0" l="0" r="0" t="0"/>
          <a:stretch/>
        </p:blipFill>
        <p:spPr>
          <a:xfrm rot="6744442">
            <a:off x="-511278" y="3779293"/>
            <a:ext cx="2250104" cy="1872312"/>
          </a:xfrm>
          <a:prstGeom prst="rect">
            <a:avLst/>
          </a:prstGeom>
          <a:noFill/>
          <a:ln>
            <a:noFill/>
          </a:ln>
        </p:spPr>
      </p:pic>
      <p:sp>
        <p:nvSpPr>
          <p:cNvPr id="146" name="Google Shape;146;p21"/>
          <p:cNvSpPr/>
          <p:nvPr/>
        </p:nvSpPr>
        <p:spPr>
          <a:xfrm flipH="1" rot="6342186">
            <a:off x="-1433179" y="-259266"/>
            <a:ext cx="3577039" cy="2377184"/>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7" name="Google Shape;147;p21"/>
          <p:cNvPicPr preferRelativeResize="0"/>
          <p:nvPr/>
        </p:nvPicPr>
        <p:blipFill rotWithShape="1">
          <a:blip r:embed="rId6">
            <a:alphaModFix/>
          </a:blip>
          <a:srcRect b="0" l="0" r="0" t="0"/>
          <a:stretch/>
        </p:blipFill>
        <p:spPr>
          <a:xfrm flipH="1" rot="8835713">
            <a:off x="-50666" y="61161"/>
            <a:ext cx="812052" cy="1191892"/>
          </a:xfrm>
          <a:prstGeom prst="rect">
            <a:avLst/>
          </a:prstGeom>
          <a:noFill/>
          <a:ln>
            <a:noFill/>
          </a:ln>
        </p:spPr>
      </p:pic>
      <p:pic>
        <p:nvPicPr>
          <p:cNvPr id="148" name="Google Shape;148;p21"/>
          <p:cNvPicPr preferRelativeResize="0"/>
          <p:nvPr/>
        </p:nvPicPr>
        <p:blipFill rotWithShape="1">
          <a:blip r:embed="rId7">
            <a:alphaModFix/>
          </a:blip>
          <a:srcRect b="0" l="0" r="0" t="0"/>
          <a:stretch/>
        </p:blipFill>
        <p:spPr>
          <a:xfrm flipH="1" rot="-2700148">
            <a:off x="829728" y="17120"/>
            <a:ext cx="364095" cy="46118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9" name="Shape 149"/>
        <p:cNvGrpSpPr/>
        <p:nvPr/>
      </p:nvGrpSpPr>
      <p:grpSpPr>
        <a:xfrm>
          <a:off x="0" y="0"/>
          <a:ext cx="0" cy="0"/>
          <a:chOff x="0" y="0"/>
          <a:chExt cx="0" cy="0"/>
        </a:xfrm>
      </p:grpSpPr>
      <p:sp>
        <p:nvSpPr>
          <p:cNvPr id="150" name="Google Shape;150;p22"/>
          <p:cNvSpPr txBox="1"/>
          <p:nvPr>
            <p:ph type="title"/>
          </p:nvPr>
        </p:nvSpPr>
        <p:spPr>
          <a:xfrm>
            <a:off x="1421175" y="445025"/>
            <a:ext cx="6301800" cy="1245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51" name="Google Shape;151;p22"/>
          <p:cNvSpPr txBox="1"/>
          <p:nvPr>
            <p:ph idx="1" type="subTitle"/>
          </p:nvPr>
        </p:nvSpPr>
        <p:spPr>
          <a:xfrm>
            <a:off x="4923137" y="3167133"/>
            <a:ext cx="2505600" cy="1010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2" name="Google Shape;152;p22"/>
          <p:cNvSpPr txBox="1"/>
          <p:nvPr>
            <p:ph idx="2" type="subTitle"/>
          </p:nvPr>
        </p:nvSpPr>
        <p:spPr>
          <a:xfrm>
            <a:off x="1715263" y="3167133"/>
            <a:ext cx="2505600" cy="1010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3" name="Google Shape;153;p22"/>
          <p:cNvSpPr txBox="1"/>
          <p:nvPr>
            <p:ph idx="3" type="subTitle"/>
          </p:nvPr>
        </p:nvSpPr>
        <p:spPr>
          <a:xfrm>
            <a:off x="1715263" y="2686515"/>
            <a:ext cx="25056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154" name="Google Shape;154;p22"/>
          <p:cNvSpPr txBox="1"/>
          <p:nvPr>
            <p:ph idx="4" type="subTitle"/>
          </p:nvPr>
        </p:nvSpPr>
        <p:spPr>
          <a:xfrm>
            <a:off x="4923137" y="2686515"/>
            <a:ext cx="25056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155" name="Google Shape;155;p22"/>
          <p:cNvSpPr/>
          <p:nvPr/>
        </p:nvSpPr>
        <p:spPr>
          <a:xfrm flipH="1">
            <a:off x="-1964087" y="2172991"/>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6" name="Google Shape;156;p22"/>
          <p:cNvPicPr preferRelativeResize="0"/>
          <p:nvPr/>
        </p:nvPicPr>
        <p:blipFill rotWithShape="1">
          <a:blip r:embed="rId2">
            <a:alphaModFix/>
          </a:blip>
          <a:srcRect b="0" l="0" r="0" t="0"/>
          <a:stretch/>
        </p:blipFill>
        <p:spPr>
          <a:xfrm>
            <a:off x="149465" y="3534606"/>
            <a:ext cx="557000" cy="1347687"/>
          </a:xfrm>
          <a:prstGeom prst="rect">
            <a:avLst/>
          </a:prstGeom>
          <a:noFill/>
          <a:ln>
            <a:noFill/>
          </a:ln>
        </p:spPr>
      </p:pic>
      <p:pic>
        <p:nvPicPr>
          <p:cNvPr id="157" name="Google Shape;157;p22"/>
          <p:cNvPicPr preferRelativeResize="0"/>
          <p:nvPr/>
        </p:nvPicPr>
        <p:blipFill rotWithShape="1">
          <a:blip r:embed="rId3">
            <a:alphaModFix/>
          </a:blip>
          <a:srcRect b="0" l="0" r="0" t="0"/>
          <a:stretch/>
        </p:blipFill>
        <p:spPr>
          <a:xfrm flipH="1" rot="-2700148">
            <a:off x="829731" y="4621120"/>
            <a:ext cx="364095" cy="461187"/>
          </a:xfrm>
          <a:prstGeom prst="rect">
            <a:avLst/>
          </a:prstGeom>
          <a:noFill/>
          <a:ln>
            <a:noFill/>
          </a:ln>
        </p:spPr>
      </p:pic>
      <p:pic>
        <p:nvPicPr>
          <p:cNvPr id="158" name="Google Shape;158;p22"/>
          <p:cNvPicPr preferRelativeResize="0"/>
          <p:nvPr/>
        </p:nvPicPr>
        <p:blipFill rotWithShape="1">
          <a:blip r:embed="rId4">
            <a:alphaModFix/>
          </a:blip>
          <a:srcRect b="0" l="0" r="0" t="0"/>
          <a:stretch/>
        </p:blipFill>
        <p:spPr>
          <a:xfrm>
            <a:off x="-408125" y="1085777"/>
            <a:ext cx="1114601" cy="2506447"/>
          </a:xfrm>
          <a:prstGeom prst="rect">
            <a:avLst/>
          </a:prstGeom>
          <a:noFill/>
          <a:ln>
            <a:noFill/>
          </a:ln>
        </p:spPr>
      </p:pic>
      <p:sp>
        <p:nvSpPr>
          <p:cNvPr id="159" name="Google Shape;159;p22"/>
          <p:cNvSpPr/>
          <p:nvPr/>
        </p:nvSpPr>
        <p:spPr>
          <a:xfrm rot="-5400000">
            <a:off x="6575933"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0" name="Google Shape;160;p22"/>
          <p:cNvPicPr preferRelativeResize="0"/>
          <p:nvPr/>
        </p:nvPicPr>
        <p:blipFill rotWithShape="1">
          <a:blip r:embed="rId5">
            <a:alphaModFix/>
          </a:blip>
          <a:srcRect b="0" l="0" r="0" t="0"/>
          <a:stretch/>
        </p:blipFill>
        <p:spPr>
          <a:xfrm rot="-4562926">
            <a:off x="8024748" y="-286126"/>
            <a:ext cx="812053" cy="1191891"/>
          </a:xfrm>
          <a:prstGeom prst="rect">
            <a:avLst/>
          </a:prstGeom>
          <a:noFill/>
          <a:ln>
            <a:noFill/>
          </a:ln>
        </p:spPr>
      </p:pic>
      <p:pic>
        <p:nvPicPr>
          <p:cNvPr id="161" name="Google Shape;161;p22"/>
          <p:cNvPicPr preferRelativeResize="0"/>
          <p:nvPr/>
        </p:nvPicPr>
        <p:blipFill rotWithShape="1">
          <a:blip r:embed="rId6">
            <a:alphaModFix/>
          </a:blip>
          <a:srcRect b="0" l="0" r="0" t="0"/>
          <a:stretch/>
        </p:blipFill>
        <p:spPr>
          <a:xfrm rot="2268240">
            <a:off x="8322104" y="4299089"/>
            <a:ext cx="481442" cy="609821"/>
          </a:xfrm>
          <a:prstGeom prst="rect">
            <a:avLst/>
          </a:prstGeom>
          <a:noFill/>
          <a:ln>
            <a:noFill/>
          </a:ln>
        </p:spPr>
      </p:pic>
      <p:pic>
        <p:nvPicPr>
          <p:cNvPr id="162" name="Google Shape;162;p22"/>
          <p:cNvPicPr preferRelativeResize="0"/>
          <p:nvPr/>
        </p:nvPicPr>
        <p:blipFill rotWithShape="1">
          <a:blip r:embed="rId7">
            <a:alphaModFix/>
          </a:blip>
          <a:srcRect b="0" l="0" r="0" t="0"/>
          <a:stretch/>
        </p:blipFill>
        <p:spPr>
          <a:xfrm rot="878763">
            <a:off x="8537324" y="2043837"/>
            <a:ext cx="408550" cy="189742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63" name="Shape 163"/>
        <p:cNvGrpSpPr/>
        <p:nvPr/>
      </p:nvGrpSpPr>
      <p:grpSpPr>
        <a:xfrm>
          <a:off x="0" y="0"/>
          <a:ext cx="0" cy="0"/>
          <a:chOff x="0" y="0"/>
          <a:chExt cx="0" cy="0"/>
        </a:xfrm>
      </p:grpSpPr>
      <p:sp>
        <p:nvSpPr>
          <p:cNvPr id="164" name="Google Shape;164;p2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65" name="Google Shape;165;p23"/>
          <p:cNvSpPr txBox="1"/>
          <p:nvPr>
            <p:ph idx="1" type="subTitle"/>
          </p:nvPr>
        </p:nvSpPr>
        <p:spPr>
          <a:xfrm>
            <a:off x="937625" y="3167128"/>
            <a:ext cx="2175300" cy="8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66" name="Google Shape;166;p23"/>
          <p:cNvSpPr txBox="1"/>
          <p:nvPr>
            <p:ph idx="2" type="subTitle"/>
          </p:nvPr>
        </p:nvSpPr>
        <p:spPr>
          <a:xfrm>
            <a:off x="3484350" y="3167128"/>
            <a:ext cx="2175300" cy="8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67" name="Google Shape;167;p23"/>
          <p:cNvSpPr txBox="1"/>
          <p:nvPr>
            <p:ph idx="3" type="subTitle"/>
          </p:nvPr>
        </p:nvSpPr>
        <p:spPr>
          <a:xfrm>
            <a:off x="6031075" y="3167128"/>
            <a:ext cx="2175300" cy="8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68" name="Google Shape;168;p23"/>
          <p:cNvSpPr txBox="1"/>
          <p:nvPr>
            <p:ph idx="4" type="subTitle"/>
          </p:nvPr>
        </p:nvSpPr>
        <p:spPr>
          <a:xfrm>
            <a:off x="937625" y="2686525"/>
            <a:ext cx="21753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169" name="Google Shape;169;p23"/>
          <p:cNvSpPr txBox="1"/>
          <p:nvPr>
            <p:ph idx="5" type="subTitle"/>
          </p:nvPr>
        </p:nvSpPr>
        <p:spPr>
          <a:xfrm>
            <a:off x="3484350" y="2686525"/>
            <a:ext cx="21753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170" name="Google Shape;170;p23"/>
          <p:cNvSpPr txBox="1"/>
          <p:nvPr>
            <p:ph idx="6" type="subTitle"/>
          </p:nvPr>
        </p:nvSpPr>
        <p:spPr>
          <a:xfrm>
            <a:off x="6031075" y="2686525"/>
            <a:ext cx="21753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171" name="Google Shape;171;p23"/>
          <p:cNvSpPr/>
          <p:nvPr/>
        </p:nvSpPr>
        <p:spPr>
          <a:xfrm flipH="1">
            <a:off x="-1964087" y="2172991"/>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2" name="Google Shape;172;p23"/>
          <p:cNvPicPr preferRelativeResize="0"/>
          <p:nvPr/>
        </p:nvPicPr>
        <p:blipFill rotWithShape="1">
          <a:blip r:embed="rId2">
            <a:alphaModFix/>
          </a:blip>
          <a:srcRect b="0" l="0" r="0" t="0"/>
          <a:stretch/>
        </p:blipFill>
        <p:spPr>
          <a:xfrm>
            <a:off x="149465" y="3534606"/>
            <a:ext cx="557000" cy="1347687"/>
          </a:xfrm>
          <a:prstGeom prst="rect">
            <a:avLst/>
          </a:prstGeom>
          <a:noFill/>
          <a:ln>
            <a:noFill/>
          </a:ln>
        </p:spPr>
      </p:pic>
      <p:pic>
        <p:nvPicPr>
          <p:cNvPr id="173" name="Google Shape;173;p23"/>
          <p:cNvPicPr preferRelativeResize="0"/>
          <p:nvPr/>
        </p:nvPicPr>
        <p:blipFill rotWithShape="1">
          <a:blip r:embed="rId3">
            <a:alphaModFix/>
          </a:blip>
          <a:srcRect b="0" l="0" r="0" t="0"/>
          <a:stretch/>
        </p:blipFill>
        <p:spPr>
          <a:xfrm flipH="1" rot="-2700148">
            <a:off x="829731" y="4621120"/>
            <a:ext cx="364095" cy="461187"/>
          </a:xfrm>
          <a:prstGeom prst="rect">
            <a:avLst/>
          </a:prstGeom>
          <a:noFill/>
          <a:ln>
            <a:noFill/>
          </a:ln>
        </p:spPr>
      </p:pic>
      <p:pic>
        <p:nvPicPr>
          <p:cNvPr id="174" name="Google Shape;174;p23"/>
          <p:cNvPicPr preferRelativeResize="0"/>
          <p:nvPr/>
        </p:nvPicPr>
        <p:blipFill rotWithShape="1">
          <a:blip r:embed="rId4">
            <a:alphaModFix/>
          </a:blip>
          <a:srcRect b="0" l="0" r="0" t="0"/>
          <a:stretch/>
        </p:blipFill>
        <p:spPr>
          <a:xfrm>
            <a:off x="-408125" y="1085777"/>
            <a:ext cx="1114601" cy="2506447"/>
          </a:xfrm>
          <a:prstGeom prst="rect">
            <a:avLst/>
          </a:prstGeom>
          <a:noFill/>
          <a:ln>
            <a:noFill/>
          </a:ln>
        </p:spPr>
      </p:pic>
      <p:sp>
        <p:nvSpPr>
          <p:cNvPr id="175" name="Google Shape;175;p23"/>
          <p:cNvSpPr/>
          <p:nvPr/>
        </p:nvSpPr>
        <p:spPr>
          <a:xfrm rot="-5400000">
            <a:off x="6575933"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6" name="Google Shape;176;p23"/>
          <p:cNvPicPr preferRelativeResize="0"/>
          <p:nvPr/>
        </p:nvPicPr>
        <p:blipFill rotWithShape="1">
          <a:blip r:embed="rId5">
            <a:alphaModFix/>
          </a:blip>
          <a:srcRect b="0" l="0" r="0" t="0"/>
          <a:stretch/>
        </p:blipFill>
        <p:spPr>
          <a:xfrm rot="-4562926">
            <a:off x="8024748" y="-286126"/>
            <a:ext cx="812053" cy="1191891"/>
          </a:xfrm>
          <a:prstGeom prst="rect">
            <a:avLst/>
          </a:prstGeom>
          <a:noFill/>
          <a:ln>
            <a:noFill/>
          </a:ln>
        </p:spPr>
      </p:pic>
      <p:pic>
        <p:nvPicPr>
          <p:cNvPr id="177" name="Google Shape;177;p23"/>
          <p:cNvPicPr preferRelativeResize="0"/>
          <p:nvPr/>
        </p:nvPicPr>
        <p:blipFill rotWithShape="1">
          <a:blip r:embed="rId6">
            <a:alphaModFix/>
          </a:blip>
          <a:srcRect b="0" l="0" r="0" t="0"/>
          <a:stretch/>
        </p:blipFill>
        <p:spPr>
          <a:xfrm rot="2268240">
            <a:off x="8322104" y="4299089"/>
            <a:ext cx="481442" cy="609821"/>
          </a:xfrm>
          <a:prstGeom prst="rect">
            <a:avLst/>
          </a:prstGeom>
          <a:noFill/>
          <a:ln>
            <a:noFill/>
          </a:ln>
        </p:spPr>
      </p:pic>
      <p:pic>
        <p:nvPicPr>
          <p:cNvPr id="178" name="Google Shape;178;p23"/>
          <p:cNvPicPr preferRelativeResize="0"/>
          <p:nvPr/>
        </p:nvPicPr>
        <p:blipFill rotWithShape="1">
          <a:blip r:embed="rId7">
            <a:alphaModFix/>
          </a:blip>
          <a:srcRect b="0" l="0" r="0" t="0"/>
          <a:stretch/>
        </p:blipFill>
        <p:spPr>
          <a:xfrm rot="878763">
            <a:off x="8537324" y="2043837"/>
            <a:ext cx="408550" cy="18974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79" name="Shape 179"/>
        <p:cNvGrpSpPr/>
        <p:nvPr/>
      </p:nvGrpSpPr>
      <p:grpSpPr>
        <a:xfrm>
          <a:off x="0" y="0"/>
          <a:ext cx="0" cy="0"/>
          <a:chOff x="0" y="0"/>
          <a:chExt cx="0" cy="0"/>
        </a:xfrm>
      </p:grpSpPr>
      <p:sp>
        <p:nvSpPr>
          <p:cNvPr id="180" name="Google Shape;180;p2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81" name="Google Shape;181;p24"/>
          <p:cNvSpPr txBox="1"/>
          <p:nvPr>
            <p:ph idx="1" type="subTitle"/>
          </p:nvPr>
        </p:nvSpPr>
        <p:spPr>
          <a:xfrm>
            <a:off x="1439274" y="2350848"/>
            <a:ext cx="2924100" cy="52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82" name="Google Shape;182;p24"/>
          <p:cNvSpPr txBox="1"/>
          <p:nvPr>
            <p:ph idx="2" type="subTitle"/>
          </p:nvPr>
        </p:nvSpPr>
        <p:spPr>
          <a:xfrm>
            <a:off x="4780626" y="2350848"/>
            <a:ext cx="2924100" cy="52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83" name="Google Shape;183;p24"/>
          <p:cNvSpPr txBox="1"/>
          <p:nvPr>
            <p:ph idx="3" type="subTitle"/>
          </p:nvPr>
        </p:nvSpPr>
        <p:spPr>
          <a:xfrm>
            <a:off x="1439274" y="4079600"/>
            <a:ext cx="2924100" cy="52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84" name="Google Shape;184;p24"/>
          <p:cNvSpPr txBox="1"/>
          <p:nvPr>
            <p:ph idx="4" type="subTitle"/>
          </p:nvPr>
        </p:nvSpPr>
        <p:spPr>
          <a:xfrm>
            <a:off x="4780626" y="4079600"/>
            <a:ext cx="2924100" cy="52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85" name="Google Shape;185;p24"/>
          <p:cNvSpPr txBox="1"/>
          <p:nvPr>
            <p:ph idx="5" type="subTitle"/>
          </p:nvPr>
        </p:nvSpPr>
        <p:spPr>
          <a:xfrm>
            <a:off x="1439274" y="2046505"/>
            <a:ext cx="29241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186" name="Google Shape;186;p24"/>
          <p:cNvSpPr txBox="1"/>
          <p:nvPr>
            <p:ph idx="6" type="subTitle"/>
          </p:nvPr>
        </p:nvSpPr>
        <p:spPr>
          <a:xfrm>
            <a:off x="1439274" y="3771900"/>
            <a:ext cx="29241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187" name="Google Shape;187;p24"/>
          <p:cNvSpPr txBox="1"/>
          <p:nvPr>
            <p:ph idx="7" type="subTitle"/>
          </p:nvPr>
        </p:nvSpPr>
        <p:spPr>
          <a:xfrm>
            <a:off x="4780626" y="2046505"/>
            <a:ext cx="29241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188" name="Google Shape;188;p24"/>
          <p:cNvSpPr txBox="1"/>
          <p:nvPr>
            <p:ph idx="8" type="subTitle"/>
          </p:nvPr>
        </p:nvSpPr>
        <p:spPr>
          <a:xfrm>
            <a:off x="4780626" y="3771900"/>
            <a:ext cx="29241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189" name="Google Shape;189;p24"/>
          <p:cNvSpPr/>
          <p:nvPr/>
        </p:nvSpPr>
        <p:spPr>
          <a:xfrm flipH="1">
            <a:off x="-2302487" y="2280316"/>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0" name="Google Shape;190;p24"/>
          <p:cNvPicPr preferRelativeResize="0"/>
          <p:nvPr/>
        </p:nvPicPr>
        <p:blipFill rotWithShape="1">
          <a:blip r:embed="rId2">
            <a:alphaModFix/>
          </a:blip>
          <a:srcRect b="0" l="0" r="0" t="0"/>
          <a:stretch/>
        </p:blipFill>
        <p:spPr>
          <a:xfrm>
            <a:off x="149465" y="3534606"/>
            <a:ext cx="557000" cy="1347687"/>
          </a:xfrm>
          <a:prstGeom prst="rect">
            <a:avLst/>
          </a:prstGeom>
          <a:noFill/>
          <a:ln>
            <a:noFill/>
          </a:ln>
        </p:spPr>
      </p:pic>
      <p:pic>
        <p:nvPicPr>
          <p:cNvPr id="191" name="Google Shape;191;p24"/>
          <p:cNvPicPr preferRelativeResize="0"/>
          <p:nvPr/>
        </p:nvPicPr>
        <p:blipFill rotWithShape="1">
          <a:blip r:embed="rId3">
            <a:alphaModFix/>
          </a:blip>
          <a:srcRect b="0" l="0" r="0" t="0"/>
          <a:stretch/>
        </p:blipFill>
        <p:spPr>
          <a:xfrm flipH="1" rot="-2700148">
            <a:off x="829731" y="4621120"/>
            <a:ext cx="364095" cy="461187"/>
          </a:xfrm>
          <a:prstGeom prst="rect">
            <a:avLst/>
          </a:prstGeom>
          <a:noFill/>
          <a:ln>
            <a:noFill/>
          </a:ln>
        </p:spPr>
      </p:pic>
      <p:sp>
        <p:nvSpPr>
          <p:cNvPr id="192" name="Google Shape;192;p24"/>
          <p:cNvSpPr/>
          <p:nvPr/>
        </p:nvSpPr>
        <p:spPr>
          <a:xfrm rot="-5400000">
            <a:off x="6575933"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3" name="Google Shape;193;p24"/>
          <p:cNvPicPr preferRelativeResize="0"/>
          <p:nvPr/>
        </p:nvPicPr>
        <p:blipFill rotWithShape="1">
          <a:blip r:embed="rId4">
            <a:alphaModFix/>
          </a:blip>
          <a:srcRect b="0" l="0" r="0" t="0"/>
          <a:stretch/>
        </p:blipFill>
        <p:spPr>
          <a:xfrm rot="-4562926">
            <a:off x="8024748" y="-286126"/>
            <a:ext cx="812053" cy="1191891"/>
          </a:xfrm>
          <a:prstGeom prst="rect">
            <a:avLst/>
          </a:prstGeom>
          <a:noFill/>
          <a:ln>
            <a:noFill/>
          </a:ln>
        </p:spPr>
      </p:pic>
      <p:pic>
        <p:nvPicPr>
          <p:cNvPr id="194" name="Google Shape;194;p24"/>
          <p:cNvPicPr preferRelativeResize="0"/>
          <p:nvPr/>
        </p:nvPicPr>
        <p:blipFill rotWithShape="1">
          <a:blip r:embed="rId5">
            <a:alphaModFix/>
          </a:blip>
          <a:srcRect b="0" l="0" r="0" t="0"/>
          <a:stretch/>
        </p:blipFill>
        <p:spPr>
          <a:xfrm rot="2268240">
            <a:off x="8322104" y="4299089"/>
            <a:ext cx="481442" cy="609821"/>
          </a:xfrm>
          <a:prstGeom prst="rect">
            <a:avLst/>
          </a:prstGeom>
          <a:noFill/>
          <a:ln>
            <a:noFill/>
          </a:ln>
        </p:spPr>
      </p:pic>
      <p:pic>
        <p:nvPicPr>
          <p:cNvPr id="195" name="Google Shape;195;p24"/>
          <p:cNvPicPr preferRelativeResize="0"/>
          <p:nvPr/>
        </p:nvPicPr>
        <p:blipFill rotWithShape="1">
          <a:blip r:embed="rId6">
            <a:alphaModFix/>
          </a:blip>
          <a:srcRect b="0" l="0" r="0" t="0"/>
          <a:stretch/>
        </p:blipFill>
        <p:spPr>
          <a:xfrm rot="878763">
            <a:off x="223699" y="1161012"/>
            <a:ext cx="408550" cy="1897425"/>
          </a:xfrm>
          <a:prstGeom prst="rect">
            <a:avLst/>
          </a:prstGeom>
          <a:noFill/>
          <a:ln>
            <a:noFill/>
          </a:ln>
        </p:spPr>
      </p:pic>
      <p:pic>
        <p:nvPicPr>
          <p:cNvPr id="196" name="Google Shape;196;p24"/>
          <p:cNvPicPr preferRelativeResize="0"/>
          <p:nvPr/>
        </p:nvPicPr>
        <p:blipFill rotWithShape="1">
          <a:blip r:embed="rId7">
            <a:alphaModFix/>
          </a:blip>
          <a:srcRect b="0" l="0" r="0" t="0"/>
          <a:stretch/>
        </p:blipFill>
        <p:spPr>
          <a:xfrm flipH="1">
            <a:off x="8424000" y="1524427"/>
            <a:ext cx="1114601" cy="2506447"/>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97" name="Shape 197"/>
        <p:cNvGrpSpPr/>
        <p:nvPr/>
      </p:nvGrpSpPr>
      <p:grpSpPr>
        <a:xfrm>
          <a:off x="0" y="0"/>
          <a:ext cx="0" cy="0"/>
          <a:chOff x="0" y="0"/>
          <a:chExt cx="0" cy="0"/>
        </a:xfrm>
      </p:grpSpPr>
      <p:sp>
        <p:nvSpPr>
          <p:cNvPr id="198" name="Google Shape;198;p2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99" name="Google Shape;199;p25"/>
          <p:cNvSpPr txBox="1"/>
          <p:nvPr>
            <p:ph idx="1" type="subTitle"/>
          </p:nvPr>
        </p:nvSpPr>
        <p:spPr>
          <a:xfrm>
            <a:off x="721911" y="2349741"/>
            <a:ext cx="2568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00" name="Google Shape;200;p25"/>
          <p:cNvSpPr txBox="1"/>
          <p:nvPr>
            <p:ph idx="2" type="subTitle"/>
          </p:nvPr>
        </p:nvSpPr>
        <p:spPr>
          <a:xfrm>
            <a:off x="3291900" y="2349741"/>
            <a:ext cx="2560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01" name="Google Shape;201;p25"/>
          <p:cNvSpPr txBox="1"/>
          <p:nvPr>
            <p:ph idx="3" type="subTitle"/>
          </p:nvPr>
        </p:nvSpPr>
        <p:spPr>
          <a:xfrm>
            <a:off x="722024" y="4079600"/>
            <a:ext cx="2568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02" name="Google Shape;202;p25"/>
          <p:cNvSpPr txBox="1"/>
          <p:nvPr>
            <p:ph idx="4" type="subTitle"/>
          </p:nvPr>
        </p:nvSpPr>
        <p:spPr>
          <a:xfrm>
            <a:off x="3291900" y="4079600"/>
            <a:ext cx="2560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03" name="Google Shape;203;p25"/>
          <p:cNvSpPr txBox="1"/>
          <p:nvPr>
            <p:ph idx="5" type="subTitle"/>
          </p:nvPr>
        </p:nvSpPr>
        <p:spPr>
          <a:xfrm>
            <a:off x="5854239" y="2349741"/>
            <a:ext cx="25677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04" name="Google Shape;204;p25"/>
          <p:cNvSpPr txBox="1"/>
          <p:nvPr>
            <p:ph idx="6" type="subTitle"/>
          </p:nvPr>
        </p:nvSpPr>
        <p:spPr>
          <a:xfrm>
            <a:off x="5854239" y="4079599"/>
            <a:ext cx="25677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05" name="Google Shape;205;p25"/>
          <p:cNvSpPr txBox="1"/>
          <p:nvPr>
            <p:ph idx="7" type="subTitle"/>
          </p:nvPr>
        </p:nvSpPr>
        <p:spPr>
          <a:xfrm>
            <a:off x="719961" y="2038150"/>
            <a:ext cx="25719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206" name="Google Shape;206;p25"/>
          <p:cNvSpPr txBox="1"/>
          <p:nvPr>
            <p:ph idx="8" type="subTitle"/>
          </p:nvPr>
        </p:nvSpPr>
        <p:spPr>
          <a:xfrm>
            <a:off x="3289950" y="2038150"/>
            <a:ext cx="25641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207" name="Google Shape;207;p25"/>
          <p:cNvSpPr txBox="1"/>
          <p:nvPr>
            <p:ph idx="9" type="subTitle"/>
          </p:nvPr>
        </p:nvSpPr>
        <p:spPr>
          <a:xfrm>
            <a:off x="5852139" y="2038150"/>
            <a:ext cx="25719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208" name="Google Shape;208;p25"/>
          <p:cNvSpPr txBox="1"/>
          <p:nvPr>
            <p:ph idx="13" type="subTitle"/>
          </p:nvPr>
        </p:nvSpPr>
        <p:spPr>
          <a:xfrm>
            <a:off x="720073" y="3771901"/>
            <a:ext cx="25719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209" name="Google Shape;209;p25"/>
          <p:cNvSpPr txBox="1"/>
          <p:nvPr>
            <p:ph idx="14" type="subTitle"/>
          </p:nvPr>
        </p:nvSpPr>
        <p:spPr>
          <a:xfrm>
            <a:off x="3289950" y="3771901"/>
            <a:ext cx="25641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210" name="Google Shape;210;p25"/>
          <p:cNvSpPr txBox="1"/>
          <p:nvPr>
            <p:ph idx="15" type="subTitle"/>
          </p:nvPr>
        </p:nvSpPr>
        <p:spPr>
          <a:xfrm>
            <a:off x="5852139" y="3771901"/>
            <a:ext cx="2571900" cy="42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211" name="Google Shape;211;p25"/>
          <p:cNvSpPr/>
          <p:nvPr/>
        </p:nvSpPr>
        <p:spPr>
          <a:xfrm flipH="1" rot="1083288">
            <a:off x="-399459" y="3856831"/>
            <a:ext cx="2677097" cy="17791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2" name="Google Shape;212;p25"/>
          <p:cNvPicPr preferRelativeResize="0"/>
          <p:nvPr/>
        </p:nvPicPr>
        <p:blipFill rotWithShape="1">
          <a:blip r:embed="rId2">
            <a:alphaModFix/>
          </a:blip>
          <a:srcRect b="0" l="0" r="0" t="0"/>
          <a:stretch/>
        </p:blipFill>
        <p:spPr>
          <a:xfrm>
            <a:off x="149465" y="3534606"/>
            <a:ext cx="557000" cy="1347687"/>
          </a:xfrm>
          <a:prstGeom prst="rect">
            <a:avLst/>
          </a:prstGeom>
          <a:noFill/>
          <a:ln>
            <a:noFill/>
          </a:ln>
        </p:spPr>
      </p:pic>
      <p:pic>
        <p:nvPicPr>
          <p:cNvPr id="213" name="Google Shape;213;p25"/>
          <p:cNvPicPr preferRelativeResize="0"/>
          <p:nvPr/>
        </p:nvPicPr>
        <p:blipFill rotWithShape="1">
          <a:blip r:embed="rId3">
            <a:alphaModFix/>
          </a:blip>
          <a:srcRect b="0" l="0" r="0" t="0"/>
          <a:stretch/>
        </p:blipFill>
        <p:spPr>
          <a:xfrm flipH="1" rot="-2700148">
            <a:off x="757043" y="4721370"/>
            <a:ext cx="364095" cy="461187"/>
          </a:xfrm>
          <a:prstGeom prst="rect">
            <a:avLst/>
          </a:prstGeom>
          <a:noFill/>
          <a:ln>
            <a:noFill/>
          </a:ln>
        </p:spPr>
      </p:pic>
      <p:pic>
        <p:nvPicPr>
          <p:cNvPr id="214" name="Google Shape;214;p25"/>
          <p:cNvPicPr preferRelativeResize="0"/>
          <p:nvPr/>
        </p:nvPicPr>
        <p:blipFill rotWithShape="1">
          <a:blip r:embed="rId4">
            <a:alphaModFix/>
          </a:blip>
          <a:srcRect b="0" l="0" r="0" t="0"/>
          <a:stretch/>
        </p:blipFill>
        <p:spPr>
          <a:xfrm>
            <a:off x="-408125" y="1085777"/>
            <a:ext cx="1114601" cy="2506447"/>
          </a:xfrm>
          <a:prstGeom prst="rect">
            <a:avLst/>
          </a:prstGeom>
          <a:noFill/>
          <a:ln>
            <a:noFill/>
          </a:ln>
        </p:spPr>
      </p:pic>
      <p:sp>
        <p:nvSpPr>
          <p:cNvPr id="215" name="Google Shape;215;p25"/>
          <p:cNvSpPr/>
          <p:nvPr/>
        </p:nvSpPr>
        <p:spPr>
          <a:xfrm rot="-5400000">
            <a:off x="6575933"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6" name="Google Shape;216;p25"/>
          <p:cNvPicPr preferRelativeResize="0"/>
          <p:nvPr/>
        </p:nvPicPr>
        <p:blipFill rotWithShape="1">
          <a:blip r:embed="rId5">
            <a:alphaModFix/>
          </a:blip>
          <a:srcRect b="0" l="0" r="0" t="0"/>
          <a:stretch/>
        </p:blipFill>
        <p:spPr>
          <a:xfrm rot="-4562926">
            <a:off x="8024748" y="-286126"/>
            <a:ext cx="812053" cy="1191891"/>
          </a:xfrm>
          <a:prstGeom prst="rect">
            <a:avLst/>
          </a:prstGeom>
          <a:noFill/>
          <a:ln>
            <a:noFill/>
          </a:ln>
        </p:spPr>
      </p:pic>
      <p:pic>
        <p:nvPicPr>
          <p:cNvPr id="217" name="Google Shape;217;p25"/>
          <p:cNvPicPr preferRelativeResize="0"/>
          <p:nvPr/>
        </p:nvPicPr>
        <p:blipFill rotWithShape="1">
          <a:blip r:embed="rId6">
            <a:alphaModFix/>
          </a:blip>
          <a:srcRect b="0" l="0" r="0" t="0"/>
          <a:stretch/>
        </p:blipFill>
        <p:spPr>
          <a:xfrm rot="2268240">
            <a:off x="8322104" y="4299089"/>
            <a:ext cx="481442" cy="609821"/>
          </a:xfrm>
          <a:prstGeom prst="rect">
            <a:avLst/>
          </a:prstGeom>
          <a:noFill/>
          <a:ln>
            <a:noFill/>
          </a:ln>
        </p:spPr>
      </p:pic>
      <p:pic>
        <p:nvPicPr>
          <p:cNvPr id="218" name="Google Shape;218;p25"/>
          <p:cNvPicPr preferRelativeResize="0"/>
          <p:nvPr/>
        </p:nvPicPr>
        <p:blipFill rotWithShape="1">
          <a:blip r:embed="rId7">
            <a:alphaModFix/>
          </a:blip>
          <a:srcRect b="0" l="0" r="0" t="0"/>
          <a:stretch/>
        </p:blipFill>
        <p:spPr>
          <a:xfrm rot="878763">
            <a:off x="8537324" y="2043837"/>
            <a:ext cx="408550" cy="18974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19" name="Shape 219"/>
        <p:cNvGrpSpPr/>
        <p:nvPr/>
      </p:nvGrpSpPr>
      <p:grpSpPr>
        <a:xfrm>
          <a:off x="0" y="0"/>
          <a:ext cx="0" cy="0"/>
          <a:chOff x="0" y="0"/>
          <a:chExt cx="0" cy="0"/>
        </a:xfrm>
      </p:grpSpPr>
      <p:sp>
        <p:nvSpPr>
          <p:cNvPr id="220" name="Google Shape;220;p26"/>
          <p:cNvSpPr txBox="1"/>
          <p:nvPr>
            <p:ph type="title"/>
          </p:nvPr>
        </p:nvSpPr>
        <p:spPr>
          <a:xfrm>
            <a:off x="2561800" y="1815375"/>
            <a:ext cx="4020300" cy="15126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6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21" name="Google Shape;221;p26"/>
          <p:cNvSpPr/>
          <p:nvPr/>
        </p:nvSpPr>
        <p:spPr>
          <a:xfrm flipH="1">
            <a:off x="-2777949" y="2168516"/>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2" name="Google Shape;222;p26"/>
          <p:cNvPicPr preferRelativeResize="0"/>
          <p:nvPr/>
        </p:nvPicPr>
        <p:blipFill rotWithShape="1">
          <a:blip r:embed="rId2">
            <a:alphaModFix/>
          </a:blip>
          <a:srcRect b="0" l="0" r="0" t="0"/>
          <a:stretch/>
        </p:blipFill>
        <p:spPr>
          <a:xfrm flipH="1">
            <a:off x="8488075" y="405094"/>
            <a:ext cx="557000" cy="1347687"/>
          </a:xfrm>
          <a:prstGeom prst="rect">
            <a:avLst/>
          </a:prstGeom>
          <a:noFill/>
          <a:ln>
            <a:noFill/>
          </a:ln>
        </p:spPr>
      </p:pic>
      <p:pic>
        <p:nvPicPr>
          <p:cNvPr id="223" name="Google Shape;223;p26"/>
          <p:cNvPicPr preferRelativeResize="0"/>
          <p:nvPr/>
        </p:nvPicPr>
        <p:blipFill rotWithShape="1">
          <a:blip r:embed="rId2">
            <a:alphaModFix/>
          </a:blip>
          <a:srcRect b="0" l="0" r="0" t="0"/>
          <a:stretch/>
        </p:blipFill>
        <p:spPr>
          <a:xfrm rot="-4078026">
            <a:off x="7098660" y="3677133"/>
            <a:ext cx="779793" cy="1886834"/>
          </a:xfrm>
          <a:prstGeom prst="rect">
            <a:avLst/>
          </a:prstGeom>
          <a:noFill/>
          <a:ln>
            <a:noFill/>
          </a:ln>
        </p:spPr>
      </p:pic>
      <p:pic>
        <p:nvPicPr>
          <p:cNvPr id="224" name="Google Shape;224;p26"/>
          <p:cNvPicPr preferRelativeResize="0"/>
          <p:nvPr/>
        </p:nvPicPr>
        <p:blipFill rotWithShape="1">
          <a:blip r:embed="rId3">
            <a:alphaModFix/>
          </a:blip>
          <a:srcRect b="0" l="0" r="0" t="0"/>
          <a:stretch/>
        </p:blipFill>
        <p:spPr>
          <a:xfrm flipH="1" rot="-8999989">
            <a:off x="2876417" y="4183716"/>
            <a:ext cx="474806" cy="601418"/>
          </a:xfrm>
          <a:prstGeom prst="rect">
            <a:avLst/>
          </a:prstGeom>
          <a:noFill/>
          <a:ln>
            <a:noFill/>
          </a:ln>
        </p:spPr>
      </p:pic>
      <p:pic>
        <p:nvPicPr>
          <p:cNvPr id="225" name="Google Shape;225;p26"/>
          <p:cNvPicPr preferRelativeResize="0"/>
          <p:nvPr/>
        </p:nvPicPr>
        <p:blipFill rotWithShape="1">
          <a:blip r:embed="rId4">
            <a:alphaModFix/>
          </a:blip>
          <a:srcRect b="0" l="0" r="0" t="0"/>
          <a:stretch/>
        </p:blipFill>
        <p:spPr>
          <a:xfrm rot="8100334">
            <a:off x="71450" y="452156"/>
            <a:ext cx="508392" cy="643962"/>
          </a:xfrm>
          <a:prstGeom prst="rect">
            <a:avLst/>
          </a:prstGeom>
          <a:noFill/>
          <a:ln>
            <a:noFill/>
          </a:ln>
        </p:spPr>
      </p:pic>
      <p:pic>
        <p:nvPicPr>
          <p:cNvPr id="226" name="Google Shape;226;p26"/>
          <p:cNvPicPr preferRelativeResize="0"/>
          <p:nvPr/>
        </p:nvPicPr>
        <p:blipFill rotWithShape="1">
          <a:blip r:embed="rId3">
            <a:alphaModFix/>
          </a:blip>
          <a:srcRect b="0" l="0" r="0" t="0"/>
          <a:stretch/>
        </p:blipFill>
        <p:spPr>
          <a:xfrm flipH="1" rot="-4524976">
            <a:off x="8603564" y="1795121"/>
            <a:ext cx="326011" cy="412957"/>
          </a:xfrm>
          <a:prstGeom prst="rect">
            <a:avLst/>
          </a:prstGeom>
          <a:noFill/>
          <a:ln>
            <a:noFill/>
          </a:ln>
        </p:spPr>
      </p:pic>
      <p:sp>
        <p:nvSpPr>
          <p:cNvPr id="227" name="Google Shape;227;p26"/>
          <p:cNvSpPr/>
          <p:nvPr/>
        </p:nvSpPr>
        <p:spPr>
          <a:xfrm flipH="1">
            <a:off x="5765047" y="-1270171"/>
            <a:ext cx="5305947" cy="3779721"/>
          </a:xfrm>
          <a:custGeom>
            <a:rect b="b" l="l" r="r" t="t"/>
            <a:pathLst>
              <a:path extrusionOk="0" h="98855" w="138772">
                <a:moveTo>
                  <a:pt x="105901" y="1"/>
                </a:moveTo>
                <a:cubicBezTo>
                  <a:pt x="91900" y="1"/>
                  <a:pt x="78421" y="9122"/>
                  <a:pt x="66980" y="16930"/>
                </a:cubicBezTo>
                <a:cubicBezTo>
                  <a:pt x="55739" y="25237"/>
                  <a:pt x="41253" y="23605"/>
                  <a:pt x="28793" y="28484"/>
                </a:cubicBezTo>
                <a:cubicBezTo>
                  <a:pt x="3725" y="39279"/>
                  <a:pt x="0" y="79459"/>
                  <a:pt x="21030" y="95743"/>
                </a:cubicBezTo>
                <a:cubicBezTo>
                  <a:pt x="24237" y="98016"/>
                  <a:pt x="29214" y="98855"/>
                  <a:pt x="34544" y="98855"/>
                </a:cubicBezTo>
                <a:cubicBezTo>
                  <a:pt x="41814" y="98855"/>
                  <a:pt x="49742" y="97293"/>
                  <a:pt x="54734" y="95677"/>
                </a:cubicBezTo>
                <a:cubicBezTo>
                  <a:pt x="85290" y="87123"/>
                  <a:pt x="86658" y="51194"/>
                  <a:pt x="114198" y="42278"/>
                </a:cubicBezTo>
                <a:cubicBezTo>
                  <a:pt x="136777" y="38290"/>
                  <a:pt x="138771" y="12266"/>
                  <a:pt x="118879" y="2872"/>
                </a:cubicBezTo>
                <a:cubicBezTo>
                  <a:pt x="114533" y="858"/>
                  <a:pt x="110192" y="1"/>
                  <a:pt x="10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28" name="Shape 228"/>
        <p:cNvGrpSpPr/>
        <p:nvPr/>
      </p:nvGrpSpPr>
      <p:grpSpPr>
        <a:xfrm>
          <a:off x="0" y="0"/>
          <a:ext cx="0" cy="0"/>
          <a:chOff x="0" y="0"/>
          <a:chExt cx="0" cy="0"/>
        </a:xfrm>
      </p:grpSpPr>
      <p:sp>
        <p:nvSpPr>
          <p:cNvPr id="229" name="Google Shape;229;p27"/>
          <p:cNvSpPr txBox="1"/>
          <p:nvPr>
            <p:ph type="title"/>
          </p:nvPr>
        </p:nvSpPr>
        <p:spPr>
          <a:xfrm>
            <a:off x="1226400" y="2989725"/>
            <a:ext cx="6691200" cy="64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230" name="Google Shape;230;p27"/>
          <p:cNvSpPr txBox="1"/>
          <p:nvPr>
            <p:ph idx="1" type="subTitle"/>
          </p:nvPr>
        </p:nvSpPr>
        <p:spPr>
          <a:xfrm>
            <a:off x="1226400" y="1511313"/>
            <a:ext cx="6691200" cy="147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1600"/>
              </a:spcBef>
              <a:spcAft>
                <a:spcPts val="0"/>
              </a:spcAft>
              <a:buSzPts val="3000"/>
              <a:buNone/>
              <a:defRPr sz="3000"/>
            </a:lvl3pPr>
            <a:lvl4pPr lvl="3" algn="ctr">
              <a:lnSpc>
                <a:spcPct val="100000"/>
              </a:lnSpc>
              <a:spcBef>
                <a:spcPts val="1600"/>
              </a:spcBef>
              <a:spcAft>
                <a:spcPts val="0"/>
              </a:spcAft>
              <a:buSzPts val="3000"/>
              <a:buNone/>
              <a:defRPr sz="3000"/>
            </a:lvl4pPr>
            <a:lvl5pPr lvl="4" algn="ctr">
              <a:lnSpc>
                <a:spcPct val="100000"/>
              </a:lnSpc>
              <a:spcBef>
                <a:spcPts val="1600"/>
              </a:spcBef>
              <a:spcAft>
                <a:spcPts val="0"/>
              </a:spcAft>
              <a:buSzPts val="3000"/>
              <a:buNone/>
              <a:defRPr sz="3000"/>
            </a:lvl5pPr>
            <a:lvl6pPr lvl="5" algn="ctr">
              <a:lnSpc>
                <a:spcPct val="100000"/>
              </a:lnSpc>
              <a:spcBef>
                <a:spcPts val="1600"/>
              </a:spcBef>
              <a:spcAft>
                <a:spcPts val="0"/>
              </a:spcAft>
              <a:buSzPts val="3000"/>
              <a:buNone/>
              <a:defRPr sz="3000"/>
            </a:lvl6pPr>
            <a:lvl7pPr lvl="6" algn="ctr">
              <a:lnSpc>
                <a:spcPct val="100000"/>
              </a:lnSpc>
              <a:spcBef>
                <a:spcPts val="1600"/>
              </a:spcBef>
              <a:spcAft>
                <a:spcPts val="0"/>
              </a:spcAft>
              <a:buSzPts val="3000"/>
              <a:buNone/>
              <a:defRPr sz="3000"/>
            </a:lvl7pPr>
            <a:lvl8pPr lvl="7" algn="ctr">
              <a:lnSpc>
                <a:spcPct val="100000"/>
              </a:lnSpc>
              <a:spcBef>
                <a:spcPts val="1600"/>
              </a:spcBef>
              <a:spcAft>
                <a:spcPts val="0"/>
              </a:spcAft>
              <a:buSzPts val="3000"/>
              <a:buNone/>
              <a:defRPr sz="3000"/>
            </a:lvl8pPr>
            <a:lvl9pPr lvl="8" algn="ctr">
              <a:lnSpc>
                <a:spcPct val="100000"/>
              </a:lnSpc>
              <a:spcBef>
                <a:spcPts val="1600"/>
              </a:spcBef>
              <a:spcAft>
                <a:spcPts val="1600"/>
              </a:spcAft>
              <a:buSzPts val="3000"/>
              <a:buNone/>
              <a:defRPr sz="3000"/>
            </a:lvl9pPr>
          </a:lstStyle>
          <a:p/>
        </p:txBody>
      </p:sp>
      <p:sp>
        <p:nvSpPr>
          <p:cNvPr id="231" name="Google Shape;231;p27"/>
          <p:cNvSpPr/>
          <p:nvPr/>
        </p:nvSpPr>
        <p:spPr>
          <a:xfrm flipH="1">
            <a:off x="-1964087" y="2172991"/>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7"/>
          <p:cNvSpPr/>
          <p:nvPr/>
        </p:nvSpPr>
        <p:spPr>
          <a:xfrm rot="-5400000">
            <a:off x="6575933"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3" name="Google Shape;233;p27"/>
          <p:cNvPicPr preferRelativeResize="0"/>
          <p:nvPr/>
        </p:nvPicPr>
        <p:blipFill rotWithShape="1">
          <a:blip r:embed="rId2">
            <a:alphaModFix/>
          </a:blip>
          <a:srcRect b="0" l="0" r="0" t="0"/>
          <a:stretch/>
        </p:blipFill>
        <p:spPr>
          <a:xfrm>
            <a:off x="149465" y="3534606"/>
            <a:ext cx="557000" cy="1347687"/>
          </a:xfrm>
          <a:prstGeom prst="rect">
            <a:avLst/>
          </a:prstGeom>
          <a:noFill/>
          <a:ln>
            <a:noFill/>
          </a:ln>
        </p:spPr>
      </p:pic>
      <p:pic>
        <p:nvPicPr>
          <p:cNvPr id="234" name="Google Shape;234;p27"/>
          <p:cNvPicPr preferRelativeResize="0"/>
          <p:nvPr/>
        </p:nvPicPr>
        <p:blipFill rotWithShape="1">
          <a:blip r:embed="rId3">
            <a:alphaModFix/>
          </a:blip>
          <a:srcRect b="0" l="0" r="0" t="0"/>
          <a:stretch/>
        </p:blipFill>
        <p:spPr>
          <a:xfrm flipH="1" rot="-2700148">
            <a:off x="829731" y="4621120"/>
            <a:ext cx="364095" cy="461187"/>
          </a:xfrm>
          <a:prstGeom prst="rect">
            <a:avLst/>
          </a:prstGeom>
          <a:noFill/>
          <a:ln>
            <a:noFill/>
          </a:ln>
        </p:spPr>
      </p:pic>
      <p:pic>
        <p:nvPicPr>
          <p:cNvPr id="235" name="Google Shape;235;p27"/>
          <p:cNvPicPr preferRelativeResize="0"/>
          <p:nvPr/>
        </p:nvPicPr>
        <p:blipFill rotWithShape="1">
          <a:blip r:embed="rId4">
            <a:alphaModFix/>
          </a:blip>
          <a:srcRect b="0" l="0" r="0" t="0"/>
          <a:stretch/>
        </p:blipFill>
        <p:spPr>
          <a:xfrm rot="-4562926">
            <a:off x="8024748" y="-286126"/>
            <a:ext cx="812053" cy="1191891"/>
          </a:xfrm>
          <a:prstGeom prst="rect">
            <a:avLst/>
          </a:prstGeom>
          <a:noFill/>
          <a:ln>
            <a:noFill/>
          </a:ln>
        </p:spPr>
      </p:pic>
      <p:pic>
        <p:nvPicPr>
          <p:cNvPr id="236" name="Google Shape;236;p27"/>
          <p:cNvPicPr preferRelativeResize="0"/>
          <p:nvPr/>
        </p:nvPicPr>
        <p:blipFill rotWithShape="1">
          <a:blip r:embed="rId5">
            <a:alphaModFix/>
          </a:blip>
          <a:srcRect b="0" l="0" r="0" t="0"/>
          <a:stretch/>
        </p:blipFill>
        <p:spPr>
          <a:xfrm rot="2268240">
            <a:off x="8322104" y="4299089"/>
            <a:ext cx="481442" cy="609821"/>
          </a:xfrm>
          <a:prstGeom prst="rect">
            <a:avLst/>
          </a:prstGeom>
          <a:noFill/>
          <a:ln>
            <a:noFill/>
          </a:ln>
        </p:spPr>
      </p:pic>
      <p:pic>
        <p:nvPicPr>
          <p:cNvPr id="237" name="Google Shape;237;p27"/>
          <p:cNvPicPr preferRelativeResize="0"/>
          <p:nvPr/>
        </p:nvPicPr>
        <p:blipFill rotWithShape="1">
          <a:blip r:embed="rId6">
            <a:alphaModFix/>
          </a:blip>
          <a:srcRect b="0" l="0" r="0" t="0"/>
          <a:stretch/>
        </p:blipFill>
        <p:spPr>
          <a:xfrm rot="878763">
            <a:off x="8537324" y="2043837"/>
            <a:ext cx="408550" cy="1897425"/>
          </a:xfrm>
          <a:prstGeom prst="rect">
            <a:avLst/>
          </a:prstGeom>
          <a:noFill/>
          <a:ln>
            <a:noFill/>
          </a:ln>
        </p:spPr>
      </p:pic>
      <p:pic>
        <p:nvPicPr>
          <p:cNvPr id="238" name="Google Shape;238;p27"/>
          <p:cNvPicPr preferRelativeResize="0"/>
          <p:nvPr/>
        </p:nvPicPr>
        <p:blipFill rotWithShape="1">
          <a:blip r:embed="rId7">
            <a:alphaModFix/>
          </a:blip>
          <a:srcRect b="0" l="0" r="0" t="0"/>
          <a:stretch/>
        </p:blipFill>
        <p:spPr>
          <a:xfrm>
            <a:off x="-408125" y="1085777"/>
            <a:ext cx="1114601" cy="2506447"/>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9" name="Shape 239"/>
        <p:cNvGrpSpPr/>
        <p:nvPr/>
      </p:nvGrpSpPr>
      <p:grpSpPr>
        <a:xfrm>
          <a:off x="0" y="0"/>
          <a:ext cx="0" cy="0"/>
          <a:chOff x="0" y="0"/>
          <a:chExt cx="0" cy="0"/>
        </a:xfrm>
      </p:grpSpPr>
      <p:sp>
        <p:nvSpPr>
          <p:cNvPr id="240" name="Google Shape;240;p28"/>
          <p:cNvSpPr/>
          <p:nvPr>
            <p:ph idx="2" type="pic"/>
          </p:nvPr>
        </p:nvSpPr>
        <p:spPr>
          <a:xfrm>
            <a:off x="0" y="6800"/>
            <a:ext cx="9144000" cy="5143500"/>
          </a:xfrm>
          <a:prstGeom prst="rect">
            <a:avLst/>
          </a:prstGeom>
          <a:noFill/>
          <a:ln>
            <a:noFill/>
          </a:ln>
        </p:spPr>
      </p:sp>
      <p:sp>
        <p:nvSpPr>
          <p:cNvPr id="241" name="Google Shape;241;p28"/>
          <p:cNvSpPr txBox="1"/>
          <p:nvPr>
            <p:ph type="title"/>
          </p:nvPr>
        </p:nvSpPr>
        <p:spPr>
          <a:xfrm>
            <a:off x="720000" y="4014450"/>
            <a:ext cx="7704000" cy="6228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42" name="Shape 242"/>
        <p:cNvGrpSpPr/>
        <p:nvPr/>
      </p:nvGrpSpPr>
      <p:grpSpPr>
        <a:xfrm>
          <a:off x="0" y="0"/>
          <a:ext cx="0" cy="0"/>
          <a:chOff x="0" y="0"/>
          <a:chExt cx="0" cy="0"/>
        </a:xfrm>
      </p:grpSpPr>
      <p:sp>
        <p:nvSpPr>
          <p:cNvPr id="243" name="Google Shape;243;p29"/>
          <p:cNvSpPr txBox="1"/>
          <p:nvPr>
            <p:ph type="title"/>
          </p:nvPr>
        </p:nvSpPr>
        <p:spPr>
          <a:xfrm>
            <a:off x="1096663" y="865575"/>
            <a:ext cx="2785500" cy="22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44" name="Google Shape;244;p29"/>
          <p:cNvSpPr txBox="1"/>
          <p:nvPr>
            <p:ph idx="1" type="subTitle"/>
          </p:nvPr>
        </p:nvSpPr>
        <p:spPr>
          <a:xfrm>
            <a:off x="1096663" y="3161625"/>
            <a:ext cx="2785500" cy="1116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45" name="Google Shape;245;p29"/>
          <p:cNvSpPr/>
          <p:nvPr>
            <p:ph idx="2" type="pic"/>
          </p:nvPr>
        </p:nvSpPr>
        <p:spPr>
          <a:xfrm>
            <a:off x="4279938" y="690300"/>
            <a:ext cx="3767400" cy="3762900"/>
          </a:xfrm>
          <a:prstGeom prst="ellipse">
            <a:avLst/>
          </a:prstGeom>
          <a:noFill/>
          <a:ln>
            <a:noFill/>
          </a:ln>
        </p:spPr>
      </p:sp>
      <p:sp>
        <p:nvSpPr>
          <p:cNvPr id="246" name="Google Shape;246;p29"/>
          <p:cNvSpPr/>
          <p:nvPr/>
        </p:nvSpPr>
        <p:spPr>
          <a:xfrm flipH="1">
            <a:off x="-1964087" y="2172991"/>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7" name="Google Shape;247;p29"/>
          <p:cNvPicPr preferRelativeResize="0"/>
          <p:nvPr/>
        </p:nvPicPr>
        <p:blipFill rotWithShape="1">
          <a:blip r:embed="rId2">
            <a:alphaModFix/>
          </a:blip>
          <a:srcRect b="0" l="0" r="0" t="0"/>
          <a:stretch/>
        </p:blipFill>
        <p:spPr>
          <a:xfrm>
            <a:off x="149465" y="3534606"/>
            <a:ext cx="557000" cy="1347687"/>
          </a:xfrm>
          <a:prstGeom prst="rect">
            <a:avLst/>
          </a:prstGeom>
          <a:noFill/>
          <a:ln>
            <a:noFill/>
          </a:ln>
        </p:spPr>
      </p:pic>
      <p:pic>
        <p:nvPicPr>
          <p:cNvPr id="248" name="Google Shape;248;p29"/>
          <p:cNvPicPr preferRelativeResize="0"/>
          <p:nvPr/>
        </p:nvPicPr>
        <p:blipFill rotWithShape="1">
          <a:blip r:embed="rId3">
            <a:alphaModFix/>
          </a:blip>
          <a:srcRect b="0" l="0" r="0" t="0"/>
          <a:stretch/>
        </p:blipFill>
        <p:spPr>
          <a:xfrm flipH="1" rot="-2700148">
            <a:off x="829731" y="4621120"/>
            <a:ext cx="364095" cy="461187"/>
          </a:xfrm>
          <a:prstGeom prst="rect">
            <a:avLst/>
          </a:prstGeom>
          <a:noFill/>
          <a:ln>
            <a:noFill/>
          </a:ln>
        </p:spPr>
      </p:pic>
      <p:pic>
        <p:nvPicPr>
          <p:cNvPr id="249" name="Google Shape;249;p29"/>
          <p:cNvPicPr preferRelativeResize="0"/>
          <p:nvPr/>
        </p:nvPicPr>
        <p:blipFill rotWithShape="1">
          <a:blip r:embed="rId4">
            <a:alphaModFix/>
          </a:blip>
          <a:srcRect b="0" l="0" r="0" t="0"/>
          <a:stretch/>
        </p:blipFill>
        <p:spPr>
          <a:xfrm>
            <a:off x="-408125" y="1085777"/>
            <a:ext cx="1114601" cy="2506447"/>
          </a:xfrm>
          <a:prstGeom prst="rect">
            <a:avLst/>
          </a:prstGeom>
          <a:noFill/>
          <a:ln>
            <a:noFill/>
          </a:ln>
        </p:spPr>
      </p:pic>
      <p:sp>
        <p:nvSpPr>
          <p:cNvPr id="250" name="Google Shape;250;p29"/>
          <p:cNvSpPr/>
          <p:nvPr/>
        </p:nvSpPr>
        <p:spPr>
          <a:xfrm rot="-5400000">
            <a:off x="6575933"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1" name="Google Shape;251;p29"/>
          <p:cNvPicPr preferRelativeResize="0"/>
          <p:nvPr/>
        </p:nvPicPr>
        <p:blipFill rotWithShape="1">
          <a:blip r:embed="rId5">
            <a:alphaModFix/>
          </a:blip>
          <a:srcRect b="0" l="0" r="0" t="0"/>
          <a:stretch/>
        </p:blipFill>
        <p:spPr>
          <a:xfrm rot="-4562926">
            <a:off x="8024748" y="-286126"/>
            <a:ext cx="812053" cy="1191891"/>
          </a:xfrm>
          <a:prstGeom prst="rect">
            <a:avLst/>
          </a:prstGeom>
          <a:noFill/>
          <a:ln>
            <a:noFill/>
          </a:ln>
        </p:spPr>
      </p:pic>
      <p:pic>
        <p:nvPicPr>
          <p:cNvPr id="252" name="Google Shape;252;p29"/>
          <p:cNvPicPr preferRelativeResize="0"/>
          <p:nvPr/>
        </p:nvPicPr>
        <p:blipFill rotWithShape="1">
          <a:blip r:embed="rId6">
            <a:alphaModFix/>
          </a:blip>
          <a:srcRect b="0" l="0" r="0" t="0"/>
          <a:stretch/>
        </p:blipFill>
        <p:spPr>
          <a:xfrm rot="2268240">
            <a:off x="8322104" y="4299089"/>
            <a:ext cx="481442" cy="609821"/>
          </a:xfrm>
          <a:prstGeom prst="rect">
            <a:avLst/>
          </a:prstGeom>
          <a:noFill/>
          <a:ln>
            <a:noFill/>
          </a:ln>
        </p:spPr>
      </p:pic>
      <p:pic>
        <p:nvPicPr>
          <p:cNvPr id="253" name="Google Shape;253;p29"/>
          <p:cNvPicPr preferRelativeResize="0"/>
          <p:nvPr/>
        </p:nvPicPr>
        <p:blipFill rotWithShape="1">
          <a:blip r:embed="rId7">
            <a:alphaModFix/>
          </a:blip>
          <a:srcRect b="0" l="0" r="0" t="0"/>
          <a:stretch/>
        </p:blipFill>
        <p:spPr>
          <a:xfrm rot="878763">
            <a:off x="8537324" y="2043837"/>
            <a:ext cx="408550" cy="189742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54" name="Shape 254"/>
        <p:cNvGrpSpPr/>
        <p:nvPr/>
      </p:nvGrpSpPr>
      <p:grpSpPr>
        <a:xfrm>
          <a:off x="0" y="0"/>
          <a:ext cx="0" cy="0"/>
          <a:chOff x="0" y="0"/>
          <a:chExt cx="0" cy="0"/>
        </a:xfrm>
      </p:grpSpPr>
      <p:sp>
        <p:nvSpPr>
          <p:cNvPr id="255" name="Google Shape;255;p30"/>
          <p:cNvSpPr txBox="1"/>
          <p:nvPr>
            <p:ph hasCustomPrompt="1" type="title"/>
          </p:nvPr>
        </p:nvSpPr>
        <p:spPr>
          <a:xfrm>
            <a:off x="2099750" y="1615325"/>
            <a:ext cx="4944600" cy="141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95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256" name="Google Shape;256;p30"/>
          <p:cNvSpPr txBox="1"/>
          <p:nvPr>
            <p:ph idx="1" type="subTitle"/>
          </p:nvPr>
        </p:nvSpPr>
        <p:spPr>
          <a:xfrm>
            <a:off x="2099750" y="3031075"/>
            <a:ext cx="4944600" cy="49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600"/>
            </a:lvl2pPr>
            <a:lvl3pPr lvl="2" algn="ctr">
              <a:lnSpc>
                <a:spcPct val="100000"/>
              </a:lnSpc>
              <a:spcBef>
                <a:spcPts val="1600"/>
              </a:spcBef>
              <a:spcAft>
                <a:spcPts val="0"/>
              </a:spcAft>
              <a:buSzPts val="1600"/>
              <a:buNone/>
              <a:defRPr sz="1600"/>
            </a:lvl3pPr>
            <a:lvl4pPr lvl="3" algn="ctr">
              <a:lnSpc>
                <a:spcPct val="100000"/>
              </a:lnSpc>
              <a:spcBef>
                <a:spcPts val="1600"/>
              </a:spcBef>
              <a:spcAft>
                <a:spcPts val="0"/>
              </a:spcAft>
              <a:buSzPts val="1600"/>
              <a:buNone/>
              <a:defRPr sz="1600"/>
            </a:lvl4pPr>
            <a:lvl5pPr lvl="4" algn="ctr">
              <a:lnSpc>
                <a:spcPct val="100000"/>
              </a:lnSpc>
              <a:spcBef>
                <a:spcPts val="1600"/>
              </a:spcBef>
              <a:spcAft>
                <a:spcPts val="0"/>
              </a:spcAft>
              <a:buSzPts val="1600"/>
              <a:buNone/>
              <a:defRPr sz="1600"/>
            </a:lvl5pPr>
            <a:lvl6pPr lvl="5" algn="ctr">
              <a:lnSpc>
                <a:spcPct val="100000"/>
              </a:lnSpc>
              <a:spcBef>
                <a:spcPts val="1600"/>
              </a:spcBef>
              <a:spcAft>
                <a:spcPts val="0"/>
              </a:spcAft>
              <a:buSzPts val="1600"/>
              <a:buNone/>
              <a:defRPr sz="1600"/>
            </a:lvl6pPr>
            <a:lvl7pPr lvl="6" algn="ctr">
              <a:lnSpc>
                <a:spcPct val="100000"/>
              </a:lnSpc>
              <a:spcBef>
                <a:spcPts val="1600"/>
              </a:spcBef>
              <a:spcAft>
                <a:spcPts val="0"/>
              </a:spcAft>
              <a:buSzPts val="1600"/>
              <a:buNone/>
              <a:defRPr sz="1600"/>
            </a:lvl7pPr>
            <a:lvl8pPr lvl="7" algn="ctr">
              <a:lnSpc>
                <a:spcPct val="100000"/>
              </a:lnSpc>
              <a:spcBef>
                <a:spcPts val="1600"/>
              </a:spcBef>
              <a:spcAft>
                <a:spcPts val="0"/>
              </a:spcAft>
              <a:buSzPts val="1600"/>
              <a:buNone/>
              <a:defRPr sz="1600"/>
            </a:lvl8pPr>
            <a:lvl9pPr lvl="8" algn="ctr">
              <a:lnSpc>
                <a:spcPct val="100000"/>
              </a:lnSpc>
              <a:spcBef>
                <a:spcPts val="1600"/>
              </a:spcBef>
              <a:spcAft>
                <a:spcPts val="1600"/>
              </a:spcAft>
              <a:buSzPts val="1600"/>
              <a:buNone/>
              <a:defRPr sz="1600"/>
            </a:lvl9pPr>
          </a:lstStyle>
          <a:p/>
        </p:txBody>
      </p:sp>
      <p:pic>
        <p:nvPicPr>
          <p:cNvPr id="257" name="Google Shape;257;p30"/>
          <p:cNvPicPr preferRelativeResize="0"/>
          <p:nvPr/>
        </p:nvPicPr>
        <p:blipFill rotWithShape="1">
          <a:blip r:embed="rId2">
            <a:alphaModFix/>
          </a:blip>
          <a:srcRect b="0" l="0" r="0" t="0"/>
          <a:stretch/>
        </p:blipFill>
        <p:spPr>
          <a:xfrm flipH="1">
            <a:off x="7196892" y="539500"/>
            <a:ext cx="3911360" cy="4064501"/>
          </a:xfrm>
          <a:prstGeom prst="rect">
            <a:avLst/>
          </a:prstGeom>
          <a:noFill/>
          <a:ln>
            <a:noFill/>
          </a:ln>
        </p:spPr>
      </p:pic>
      <p:sp>
        <p:nvSpPr>
          <p:cNvPr id="258" name="Google Shape;258;p30"/>
          <p:cNvSpPr/>
          <p:nvPr/>
        </p:nvSpPr>
        <p:spPr>
          <a:xfrm flipH="1">
            <a:off x="-2120145" y="1115328"/>
            <a:ext cx="5062423" cy="6177965"/>
          </a:xfrm>
          <a:custGeom>
            <a:rect b="b" l="l" r="r" t="t"/>
            <a:pathLst>
              <a:path extrusionOk="0" h="158572" w="129939">
                <a:moveTo>
                  <a:pt x="92723" y="0"/>
                </a:moveTo>
                <a:cubicBezTo>
                  <a:pt x="82524" y="0"/>
                  <a:pt x="72194" y="2810"/>
                  <a:pt x="66469" y="7591"/>
                </a:cubicBezTo>
                <a:cubicBezTo>
                  <a:pt x="49345" y="24088"/>
                  <a:pt x="65909" y="51068"/>
                  <a:pt x="52905" y="69345"/>
                </a:cubicBezTo>
                <a:cubicBezTo>
                  <a:pt x="36309" y="90078"/>
                  <a:pt x="1" y="91858"/>
                  <a:pt x="10565" y="128199"/>
                </a:cubicBezTo>
                <a:cubicBezTo>
                  <a:pt x="18668" y="149286"/>
                  <a:pt x="42257" y="158571"/>
                  <a:pt x="65582" y="158571"/>
                </a:cubicBezTo>
                <a:cubicBezTo>
                  <a:pt x="79830" y="158571"/>
                  <a:pt x="93980" y="155107"/>
                  <a:pt x="104442" y="148751"/>
                </a:cubicBezTo>
                <a:cubicBezTo>
                  <a:pt x="128801" y="130902"/>
                  <a:pt x="125966" y="96193"/>
                  <a:pt x="129147" y="69213"/>
                </a:cubicBezTo>
                <a:cubicBezTo>
                  <a:pt x="129938" y="48744"/>
                  <a:pt x="129180" y="19984"/>
                  <a:pt x="116852" y="7788"/>
                </a:cubicBezTo>
                <a:cubicBezTo>
                  <a:pt x="111379" y="2379"/>
                  <a:pt x="102106" y="0"/>
                  <a:pt x="927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9" name="Google Shape;259;p30"/>
          <p:cNvPicPr preferRelativeResize="0"/>
          <p:nvPr/>
        </p:nvPicPr>
        <p:blipFill rotWithShape="1">
          <a:blip r:embed="rId3">
            <a:alphaModFix/>
          </a:blip>
          <a:srcRect b="0" l="0" r="0" t="0"/>
          <a:stretch/>
        </p:blipFill>
        <p:spPr>
          <a:xfrm flipH="1" rot="1136944">
            <a:off x="-102923" y="3829984"/>
            <a:ext cx="1539502" cy="1911829"/>
          </a:xfrm>
          <a:prstGeom prst="rect">
            <a:avLst/>
          </a:prstGeom>
          <a:noFill/>
          <a:ln>
            <a:noFill/>
          </a:ln>
        </p:spPr>
      </p:pic>
      <p:pic>
        <p:nvPicPr>
          <p:cNvPr id="260" name="Google Shape;260;p30"/>
          <p:cNvPicPr preferRelativeResize="0"/>
          <p:nvPr/>
        </p:nvPicPr>
        <p:blipFill rotWithShape="1">
          <a:blip r:embed="rId4">
            <a:alphaModFix/>
          </a:blip>
          <a:srcRect b="0" l="0" r="0" t="0"/>
          <a:stretch/>
        </p:blipFill>
        <p:spPr>
          <a:xfrm flipH="1">
            <a:off x="-371628" y="-2"/>
            <a:ext cx="2014625" cy="2167358"/>
          </a:xfrm>
          <a:prstGeom prst="rect">
            <a:avLst/>
          </a:prstGeom>
          <a:noFill/>
          <a:ln>
            <a:noFill/>
          </a:ln>
        </p:spPr>
      </p:pic>
      <p:pic>
        <p:nvPicPr>
          <p:cNvPr id="261" name="Google Shape;261;p30"/>
          <p:cNvPicPr preferRelativeResize="0"/>
          <p:nvPr/>
        </p:nvPicPr>
        <p:blipFill rotWithShape="1">
          <a:blip r:embed="rId5">
            <a:alphaModFix/>
          </a:blip>
          <a:srcRect b="0" l="0" r="0" t="0"/>
          <a:stretch/>
        </p:blipFill>
        <p:spPr>
          <a:xfrm flipH="1">
            <a:off x="1228438" y="3607525"/>
            <a:ext cx="817389" cy="2332450"/>
          </a:xfrm>
          <a:prstGeom prst="rect">
            <a:avLst/>
          </a:prstGeom>
          <a:noFill/>
          <a:ln>
            <a:noFill/>
          </a:ln>
        </p:spPr>
      </p:pic>
      <p:pic>
        <p:nvPicPr>
          <p:cNvPr id="262" name="Google Shape;262;p30"/>
          <p:cNvPicPr preferRelativeResize="0"/>
          <p:nvPr/>
        </p:nvPicPr>
        <p:blipFill rotWithShape="1">
          <a:blip r:embed="rId6">
            <a:alphaModFix/>
          </a:blip>
          <a:srcRect b="0" l="0" r="0" t="0"/>
          <a:stretch/>
        </p:blipFill>
        <p:spPr>
          <a:xfrm flipH="1" rot="-8100075">
            <a:off x="815539" y="1590706"/>
            <a:ext cx="364095" cy="461187"/>
          </a:xfrm>
          <a:prstGeom prst="rect">
            <a:avLst/>
          </a:prstGeom>
          <a:noFill/>
          <a:ln>
            <a:noFill/>
          </a:ln>
        </p:spPr>
      </p:pic>
      <p:pic>
        <p:nvPicPr>
          <p:cNvPr id="263" name="Google Shape;263;p30"/>
          <p:cNvPicPr preferRelativeResize="0"/>
          <p:nvPr/>
        </p:nvPicPr>
        <p:blipFill rotWithShape="1">
          <a:blip r:embed="rId7">
            <a:alphaModFix/>
          </a:blip>
          <a:srcRect b="0" l="0" r="0" t="0"/>
          <a:stretch/>
        </p:blipFill>
        <p:spPr>
          <a:xfrm flipH="1" rot="-5051212">
            <a:off x="707717" y="2359775"/>
            <a:ext cx="375620" cy="475800"/>
          </a:xfrm>
          <a:prstGeom prst="rect">
            <a:avLst/>
          </a:prstGeom>
          <a:noFill/>
          <a:ln>
            <a:noFill/>
          </a:ln>
        </p:spPr>
      </p:pic>
      <p:pic>
        <p:nvPicPr>
          <p:cNvPr id="264" name="Google Shape;264;p30"/>
          <p:cNvPicPr preferRelativeResize="0"/>
          <p:nvPr/>
        </p:nvPicPr>
        <p:blipFill rotWithShape="1">
          <a:blip r:embed="rId8">
            <a:alphaModFix/>
          </a:blip>
          <a:srcRect b="0" l="0" r="0" t="0"/>
          <a:stretch/>
        </p:blipFill>
        <p:spPr>
          <a:xfrm rot="-1167304">
            <a:off x="719075" y="3082294"/>
            <a:ext cx="556999" cy="1347687"/>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65" name="Shape 265"/>
        <p:cNvGrpSpPr/>
        <p:nvPr/>
      </p:nvGrpSpPr>
      <p:grpSpPr>
        <a:xfrm>
          <a:off x="0" y="0"/>
          <a:ext cx="0" cy="0"/>
          <a:chOff x="0" y="0"/>
          <a:chExt cx="0" cy="0"/>
        </a:xfrm>
      </p:grpSpPr>
      <p:sp>
        <p:nvSpPr>
          <p:cNvPr id="266" name="Google Shape;266;p31"/>
          <p:cNvSpPr txBox="1"/>
          <p:nvPr>
            <p:ph type="title"/>
          </p:nvPr>
        </p:nvSpPr>
        <p:spPr>
          <a:xfrm>
            <a:off x="2223600" y="746425"/>
            <a:ext cx="46968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5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67" name="Google Shape;267;p31"/>
          <p:cNvSpPr txBox="1"/>
          <p:nvPr>
            <p:ph idx="1" type="subTitle"/>
          </p:nvPr>
        </p:nvSpPr>
        <p:spPr>
          <a:xfrm>
            <a:off x="2223600" y="1428226"/>
            <a:ext cx="4696800" cy="37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None/>
              <a:defRPr sz="16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268" name="Google Shape;268;p31"/>
          <p:cNvSpPr txBox="1"/>
          <p:nvPr>
            <p:ph idx="2" type="title"/>
          </p:nvPr>
        </p:nvSpPr>
        <p:spPr>
          <a:xfrm>
            <a:off x="2223600" y="2044131"/>
            <a:ext cx="46968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5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69" name="Google Shape;269;p31"/>
          <p:cNvSpPr txBox="1"/>
          <p:nvPr>
            <p:ph idx="3" type="subTitle"/>
          </p:nvPr>
        </p:nvSpPr>
        <p:spPr>
          <a:xfrm>
            <a:off x="2223600" y="2728503"/>
            <a:ext cx="4696800" cy="37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None/>
              <a:defRPr sz="16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270" name="Google Shape;270;p31"/>
          <p:cNvSpPr txBox="1"/>
          <p:nvPr>
            <p:ph idx="4" type="title"/>
          </p:nvPr>
        </p:nvSpPr>
        <p:spPr>
          <a:xfrm>
            <a:off x="2223600" y="3341838"/>
            <a:ext cx="46968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5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71" name="Google Shape;271;p31"/>
          <p:cNvSpPr txBox="1"/>
          <p:nvPr>
            <p:ph idx="5" type="subTitle"/>
          </p:nvPr>
        </p:nvSpPr>
        <p:spPr>
          <a:xfrm>
            <a:off x="2223600" y="4028781"/>
            <a:ext cx="4696800" cy="37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None/>
              <a:defRPr sz="16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272" name="Google Shape;272;p31"/>
          <p:cNvSpPr/>
          <p:nvPr/>
        </p:nvSpPr>
        <p:spPr>
          <a:xfrm>
            <a:off x="-1860978" y="-1270171"/>
            <a:ext cx="5305947" cy="3779721"/>
          </a:xfrm>
          <a:custGeom>
            <a:rect b="b" l="l" r="r" t="t"/>
            <a:pathLst>
              <a:path extrusionOk="0" h="98855" w="138772">
                <a:moveTo>
                  <a:pt x="105901" y="1"/>
                </a:moveTo>
                <a:cubicBezTo>
                  <a:pt x="91900" y="1"/>
                  <a:pt x="78421" y="9122"/>
                  <a:pt x="66980" y="16930"/>
                </a:cubicBezTo>
                <a:cubicBezTo>
                  <a:pt x="55739" y="25237"/>
                  <a:pt x="41253" y="23605"/>
                  <a:pt x="28793" y="28484"/>
                </a:cubicBezTo>
                <a:cubicBezTo>
                  <a:pt x="3725" y="39279"/>
                  <a:pt x="0" y="79459"/>
                  <a:pt x="21030" y="95743"/>
                </a:cubicBezTo>
                <a:cubicBezTo>
                  <a:pt x="24237" y="98016"/>
                  <a:pt x="29214" y="98855"/>
                  <a:pt x="34544" y="98855"/>
                </a:cubicBezTo>
                <a:cubicBezTo>
                  <a:pt x="41814" y="98855"/>
                  <a:pt x="49742" y="97293"/>
                  <a:pt x="54734" y="95677"/>
                </a:cubicBezTo>
                <a:cubicBezTo>
                  <a:pt x="85290" y="87123"/>
                  <a:pt x="86658" y="51194"/>
                  <a:pt x="114198" y="42278"/>
                </a:cubicBezTo>
                <a:cubicBezTo>
                  <a:pt x="136777" y="38290"/>
                  <a:pt x="138771" y="12266"/>
                  <a:pt x="118879" y="2872"/>
                </a:cubicBezTo>
                <a:cubicBezTo>
                  <a:pt x="114533" y="858"/>
                  <a:pt x="110192" y="1"/>
                  <a:pt x="10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3" name="Google Shape;273;p31"/>
          <p:cNvPicPr preferRelativeResize="0"/>
          <p:nvPr/>
        </p:nvPicPr>
        <p:blipFill rotWithShape="1">
          <a:blip r:embed="rId2">
            <a:alphaModFix/>
          </a:blip>
          <a:srcRect b="0" l="0" r="0" t="0"/>
          <a:stretch/>
        </p:blipFill>
        <p:spPr>
          <a:xfrm>
            <a:off x="164942" y="405094"/>
            <a:ext cx="557000" cy="1347687"/>
          </a:xfrm>
          <a:prstGeom prst="rect">
            <a:avLst/>
          </a:prstGeom>
          <a:noFill/>
          <a:ln>
            <a:noFill/>
          </a:ln>
        </p:spPr>
      </p:pic>
      <p:pic>
        <p:nvPicPr>
          <p:cNvPr id="274" name="Google Shape;274;p31"/>
          <p:cNvPicPr preferRelativeResize="0"/>
          <p:nvPr/>
        </p:nvPicPr>
        <p:blipFill rotWithShape="1">
          <a:blip r:embed="rId2">
            <a:alphaModFix/>
          </a:blip>
          <a:srcRect b="0" l="0" r="0" t="0"/>
          <a:stretch/>
        </p:blipFill>
        <p:spPr>
          <a:xfrm flipH="1" rot="4078026">
            <a:off x="1331563" y="3677133"/>
            <a:ext cx="779793" cy="1886834"/>
          </a:xfrm>
          <a:prstGeom prst="rect">
            <a:avLst/>
          </a:prstGeom>
          <a:noFill/>
          <a:ln>
            <a:noFill/>
          </a:ln>
        </p:spPr>
      </p:pic>
      <p:pic>
        <p:nvPicPr>
          <p:cNvPr id="275" name="Google Shape;275;p31"/>
          <p:cNvPicPr preferRelativeResize="0"/>
          <p:nvPr/>
        </p:nvPicPr>
        <p:blipFill rotWithShape="1">
          <a:blip r:embed="rId3">
            <a:alphaModFix/>
          </a:blip>
          <a:srcRect b="0" l="0" r="0" t="0"/>
          <a:stretch/>
        </p:blipFill>
        <p:spPr>
          <a:xfrm rot="4524976">
            <a:off x="280441" y="1795121"/>
            <a:ext cx="326011" cy="412957"/>
          </a:xfrm>
          <a:prstGeom prst="rect">
            <a:avLst/>
          </a:prstGeom>
          <a:noFill/>
          <a:ln>
            <a:noFill/>
          </a:ln>
        </p:spPr>
      </p:pic>
      <p:pic>
        <p:nvPicPr>
          <p:cNvPr id="276" name="Google Shape;276;p31"/>
          <p:cNvPicPr preferRelativeResize="0"/>
          <p:nvPr/>
        </p:nvPicPr>
        <p:blipFill rotWithShape="1">
          <a:blip r:embed="rId4">
            <a:alphaModFix/>
          </a:blip>
          <a:srcRect b="0" l="0" r="0" t="0"/>
          <a:stretch/>
        </p:blipFill>
        <p:spPr>
          <a:xfrm rot="-1396901">
            <a:off x="7772995" y="-302621"/>
            <a:ext cx="1147479" cy="1684243"/>
          </a:xfrm>
          <a:prstGeom prst="rect">
            <a:avLst/>
          </a:prstGeom>
          <a:noFill/>
          <a:ln>
            <a:noFill/>
          </a:ln>
        </p:spPr>
      </p:pic>
      <p:pic>
        <p:nvPicPr>
          <p:cNvPr id="277" name="Google Shape;277;p31"/>
          <p:cNvPicPr preferRelativeResize="0"/>
          <p:nvPr/>
        </p:nvPicPr>
        <p:blipFill rotWithShape="1">
          <a:blip r:embed="rId5">
            <a:alphaModFix/>
          </a:blip>
          <a:srcRect b="0" l="0" r="0" t="0"/>
          <a:stretch/>
        </p:blipFill>
        <p:spPr>
          <a:xfrm rot="-7892862">
            <a:off x="7917309" y="2752989"/>
            <a:ext cx="642748" cy="2985122"/>
          </a:xfrm>
          <a:prstGeom prst="rect">
            <a:avLst/>
          </a:prstGeom>
          <a:noFill/>
          <a:ln>
            <a:noFill/>
          </a:ln>
        </p:spPr>
      </p:pic>
      <p:pic>
        <p:nvPicPr>
          <p:cNvPr id="278" name="Google Shape;278;p31"/>
          <p:cNvPicPr preferRelativeResize="0"/>
          <p:nvPr/>
        </p:nvPicPr>
        <p:blipFill rotWithShape="1">
          <a:blip r:embed="rId6">
            <a:alphaModFix/>
          </a:blip>
          <a:srcRect b="0" l="0" r="0" t="0"/>
          <a:stretch/>
        </p:blipFill>
        <p:spPr>
          <a:xfrm flipH="1" rot="-8100334">
            <a:off x="8482375" y="1175456"/>
            <a:ext cx="508392" cy="64396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79" name="Shape 279"/>
        <p:cNvGrpSpPr/>
        <p:nvPr/>
      </p:nvGrpSpPr>
      <p:grpSpPr>
        <a:xfrm>
          <a:off x="0" y="0"/>
          <a:ext cx="0" cy="0"/>
          <a:chOff x="0" y="0"/>
          <a:chExt cx="0" cy="0"/>
        </a:xfrm>
      </p:grpSpPr>
      <p:sp>
        <p:nvSpPr>
          <p:cNvPr id="280" name="Google Shape;280;p32"/>
          <p:cNvSpPr txBox="1"/>
          <p:nvPr>
            <p:ph type="title"/>
          </p:nvPr>
        </p:nvSpPr>
        <p:spPr>
          <a:xfrm>
            <a:off x="1429644" y="2158250"/>
            <a:ext cx="1190700" cy="40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a:solidFill>
                  <a:schemeClr val="dk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81" name="Google Shape;281;p32"/>
          <p:cNvSpPr txBox="1"/>
          <p:nvPr>
            <p:ph idx="1" type="subTitle"/>
          </p:nvPr>
        </p:nvSpPr>
        <p:spPr>
          <a:xfrm>
            <a:off x="938394" y="3707053"/>
            <a:ext cx="2173200" cy="759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82" name="Google Shape;282;p32"/>
          <p:cNvSpPr txBox="1"/>
          <p:nvPr>
            <p:ph idx="2" type="subTitle"/>
          </p:nvPr>
        </p:nvSpPr>
        <p:spPr>
          <a:xfrm>
            <a:off x="938394" y="3351178"/>
            <a:ext cx="2173200" cy="440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2pPr>
            <a:lvl3pPr lvl="2"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3pPr>
            <a:lvl4pPr lvl="3"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4pPr>
            <a:lvl5pPr lvl="4"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5pPr>
            <a:lvl6pPr lvl="5"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6pPr>
            <a:lvl7pPr lvl="6"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7pPr>
            <a:lvl8pPr lvl="7"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8pPr>
            <a:lvl9pPr lvl="8"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9pPr>
          </a:lstStyle>
          <a:p/>
        </p:txBody>
      </p:sp>
      <p:sp>
        <p:nvSpPr>
          <p:cNvPr id="283" name="Google Shape;283;p32"/>
          <p:cNvSpPr txBox="1"/>
          <p:nvPr>
            <p:ph idx="3" type="title"/>
          </p:nvPr>
        </p:nvSpPr>
        <p:spPr>
          <a:xfrm>
            <a:off x="3976650" y="2158250"/>
            <a:ext cx="1190700" cy="40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a:solidFill>
                  <a:schemeClr val="dk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84" name="Google Shape;284;p32"/>
          <p:cNvSpPr txBox="1"/>
          <p:nvPr>
            <p:ph idx="4" type="subTitle"/>
          </p:nvPr>
        </p:nvSpPr>
        <p:spPr>
          <a:xfrm>
            <a:off x="3485400" y="3707053"/>
            <a:ext cx="2173200" cy="759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85" name="Google Shape;285;p32"/>
          <p:cNvSpPr txBox="1"/>
          <p:nvPr>
            <p:ph idx="5" type="subTitle"/>
          </p:nvPr>
        </p:nvSpPr>
        <p:spPr>
          <a:xfrm>
            <a:off x="3485400" y="3351178"/>
            <a:ext cx="2173200" cy="440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2pPr>
            <a:lvl3pPr lvl="2"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3pPr>
            <a:lvl4pPr lvl="3"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4pPr>
            <a:lvl5pPr lvl="4"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5pPr>
            <a:lvl6pPr lvl="5"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6pPr>
            <a:lvl7pPr lvl="6"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7pPr>
            <a:lvl8pPr lvl="7"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8pPr>
            <a:lvl9pPr lvl="8"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9pPr>
          </a:lstStyle>
          <a:p/>
        </p:txBody>
      </p:sp>
      <p:sp>
        <p:nvSpPr>
          <p:cNvPr id="286" name="Google Shape;286;p32"/>
          <p:cNvSpPr txBox="1"/>
          <p:nvPr>
            <p:ph idx="6" type="title"/>
          </p:nvPr>
        </p:nvSpPr>
        <p:spPr>
          <a:xfrm>
            <a:off x="6523656" y="2158250"/>
            <a:ext cx="1190700" cy="40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a:solidFill>
                  <a:schemeClr val="dk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87" name="Google Shape;287;p32"/>
          <p:cNvSpPr txBox="1"/>
          <p:nvPr>
            <p:ph idx="7" type="subTitle"/>
          </p:nvPr>
        </p:nvSpPr>
        <p:spPr>
          <a:xfrm>
            <a:off x="6032406" y="3707053"/>
            <a:ext cx="2173200" cy="759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88" name="Google Shape;288;p32"/>
          <p:cNvSpPr txBox="1"/>
          <p:nvPr>
            <p:ph idx="8" type="subTitle"/>
          </p:nvPr>
        </p:nvSpPr>
        <p:spPr>
          <a:xfrm>
            <a:off x="6032406" y="3351178"/>
            <a:ext cx="2173200" cy="440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2pPr>
            <a:lvl3pPr lvl="2"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3pPr>
            <a:lvl4pPr lvl="3"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4pPr>
            <a:lvl5pPr lvl="4"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5pPr>
            <a:lvl6pPr lvl="5"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6pPr>
            <a:lvl7pPr lvl="6"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7pPr>
            <a:lvl8pPr lvl="7"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8pPr>
            <a:lvl9pPr lvl="8" algn="ctr">
              <a:lnSpc>
                <a:spcPct val="100000"/>
              </a:lnSpc>
              <a:spcBef>
                <a:spcPts val="0"/>
              </a:spcBef>
              <a:spcAft>
                <a:spcPts val="0"/>
              </a:spcAft>
              <a:buClr>
                <a:schemeClr val="dk1"/>
              </a:buClr>
              <a:buSzPts val="2400"/>
              <a:buFont typeface="Averia Serif Libre"/>
              <a:buNone/>
              <a:defRPr sz="2400">
                <a:solidFill>
                  <a:schemeClr val="dk1"/>
                </a:solidFill>
                <a:latin typeface="Averia Serif Libre"/>
                <a:ea typeface="Averia Serif Libre"/>
                <a:cs typeface="Averia Serif Libre"/>
                <a:sym typeface="Averia Serif Libre"/>
              </a:defRPr>
            </a:lvl9pPr>
          </a:lstStyle>
          <a:p/>
        </p:txBody>
      </p:sp>
      <p:sp>
        <p:nvSpPr>
          <p:cNvPr id="289" name="Google Shape;289;p32"/>
          <p:cNvSpPr txBox="1"/>
          <p:nvPr>
            <p:ph idx="9"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90" name="Google Shape;290;p32"/>
          <p:cNvSpPr/>
          <p:nvPr/>
        </p:nvSpPr>
        <p:spPr>
          <a:xfrm flipH="1">
            <a:off x="-1964087" y="2172991"/>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1" name="Google Shape;291;p32"/>
          <p:cNvPicPr preferRelativeResize="0"/>
          <p:nvPr/>
        </p:nvPicPr>
        <p:blipFill rotWithShape="1">
          <a:blip r:embed="rId2">
            <a:alphaModFix/>
          </a:blip>
          <a:srcRect b="0" l="0" r="0" t="0"/>
          <a:stretch/>
        </p:blipFill>
        <p:spPr>
          <a:xfrm>
            <a:off x="149465" y="3534606"/>
            <a:ext cx="557000" cy="1347687"/>
          </a:xfrm>
          <a:prstGeom prst="rect">
            <a:avLst/>
          </a:prstGeom>
          <a:noFill/>
          <a:ln>
            <a:noFill/>
          </a:ln>
        </p:spPr>
      </p:pic>
      <p:pic>
        <p:nvPicPr>
          <p:cNvPr id="292" name="Google Shape;292;p32"/>
          <p:cNvPicPr preferRelativeResize="0"/>
          <p:nvPr/>
        </p:nvPicPr>
        <p:blipFill rotWithShape="1">
          <a:blip r:embed="rId3">
            <a:alphaModFix/>
          </a:blip>
          <a:srcRect b="0" l="0" r="0" t="0"/>
          <a:stretch/>
        </p:blipFill>
        <p:spPr>
          <a:xfrm flipH="1" rot="-2700148">
            <a:off x="829731" y="4621120"/>
            <a:ext cx="364095" cy="461187"/>
          </a:xfrm>
          <a:prstGeom prst="rect">
            <a:avLst/>
          </a:prstGeom>
          <a:noFill/>
          <a:ln>
            <a:noFill/>
          </a:ln>
        </p:spPr>
      </p:pic>
      <p:pic>
        <p:nvPicPr>
          <p:cNvPr id="293" name="Google Shape;293;p32"/>
          <p:cNvPicPr preferRelativeResize="0"/>
          <p:nvPr/>
        </p:nvPicPr>
        <p:blipFill rotWithShape="1">
          <a:blip r:embed="rId4">
            <a:alphaModFix/>
          </a:blip>
          <a:srcRect b="0" l="0" r="0" t="0"/>
          <a:stretch/>
        </p:blipFill>
        <p:spPr>
          <a:xfrm>
            <a:off x="-408125" y="1085777"/>
            <a:ext cx="1114601" cy="2506447"/>
          </a:xfrm>
          <a:prstGeom prst="rect">
            <a:avLst/>
          </a:prstGeom>
          <a:noFill/>
          <a:ln>
            <a:noFill/>
          </a:ln>
        </p:spPr>
      </p:pic>
      <p:sp>
        <p:nvSpPr>
          <p:cNvPr id="294" name="Google Shape;294;p32"/>
          <p:cNvSpPr/>
          <p:nvPr/>
        </p:nvSpPr>
        <p:spPr>
          <a:xfrm rot="-5400000">
            <a:off x="6575933"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5" name="Google Shape;295;p32"/>
          <p:cNvPicPr preferRelativeResize="0"/>
          <p:nvPr/>
        </p:nvPicPr>
        <p:blipFill rotWithShape="1">
          <a:blip r:embed="rId5">
            <a:alphaModFix/>
          </a:blip>
          <a:srcRect b="0" l="0" r="0" t="0"/>
          <a:stretch/>
        </p:blipFill>
        <p:spPr>
          <a:xfrm rot="-4562926">
            <a:off x="8024748" y="-286126"/>
            <a:ext cx="812053" cy="1191891"/>
          </a:xfrm>
          <a:prstGeom prst="rect">
            <a:avLst/>
          </a:prstGeom>
          <a:noFill/>
          <a:ln>
            <a:noFill/>
          </a:ln>
        </p:spPr>
      </p:pic>
      <p:pic>
        <p:nvPicPr>
          <p:cNvPr id="296" name="Google Shape;296;p32"/>
          <p:cNvPicPr preferRelativeResize="0"/>
          <p:nvPr/>
        </p:nvPicPr>
        <p:blipFill rotWithShape="1">
          <a:blip r:embed="rId6">
            <a:alphaModFix/>
          </a:blip>
          <a:srcRect b="0" l="0" r="0" t="0"/>
          <a:stretch/>
        </p:blipFill>
        <p:spPr>
          <a:xfrm rot="2268240">
            <a:off x="8322104" y="4299089"/>
            <a:ext cx="481442" cy="609821"/>
          </a:xfrm>
          <a:prstGeom prst="rect">
            <a:avLst/>
          </a:prstGeom>
          <a:noFill/>
          <a:ln>
            <a:noFill/>
          </a:ln>
        </p:spPr>
      </p:pic>
      <p:pic>
        <p:nvPicPr>
          <p:cNvPr id="297" name="Google Shape;297;p32"/>
          <p:cNvPicPr preferRelativeResize="0"/>
          <p:nvPr/>
        </p:nvPicPr>
        <p:blipFill rotWithShape="1">
          <a:blip r:embed="rId7">
            <a:alphaModFix/>
          </a:blip>
          <a:srcRect b="0" l="0" r="0" t="0"/>
          <a:stretch/>
        </p:blipFill>
        <p:spPr>
          <a:xfrm rot="878763">
            <a:off x="8537324" y="2043837"/>
            <a:ext cx="408550" cy="189742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98" name="Shape 298"/>
        <p:cNvGrpSpPr/>
        <p:nvPr/>
      </p:nvGrpSpPr>
      <p:grpSpPr>
        <a:xfrm>
          <a:off x="0" y="0"/>
          <a:ext cx="0" cy="0"/>
          <a:chOff x="0" y="0"/>
          <a:chExt cx="0" cy="0"/>
        </a:xfrm>
      </p:grpSpPr>
      <p:sp>
        <p:nvSpPr>
          <p:cNvPr id="299" name="Google Shape;299;p33"/>
          <p:cNvSpPr txBox="1"/>
          <p:nvPr>
            <p:ph type="title"/>
          </p:nvPr>
        </p:nvSpPr>
        <p:spPr>
          <a:xfrm>
            <a:off x="864013" y="1815300"/>
            <a:ext cx="27804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00" name="Google Shape;300;p33"/>
          <p:cNvSpPr txBox="1"/>
          <p:nvPr>
            <p:ph idx="1" type="subTitle"/>
          </p:nvPr>
        </p:nvSpPr>
        <p:spPr>
          <a:xfrm>
            <a:off x="864013" y="2311800"/>
            <a:ext cx="2780400" cy="1016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01" name="Google Shape;301;p33"/>
          <p:cNvSpPr/>
          <p:nvPr/>
        </p:nvSpPr>
        <p:spPr>
          <a:xfrm>
            <a:off x="4340994" y="2172991"/>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33"/>
          <p:cNvSpPr/>
          <p:nvPr/>
        </p:nvSpPr>
        <p:spPr>
          <a:xfrm flipH="1" rot="5400000">
            <a:off x="-1012010"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3" name="Google Shape;303;p33"/>
          <p:cNvPicPr preferRelativeResize="0"/>
          <p:nvPr/>
        </p:nvPicPr>
        <p:blipFill rotWithShape="1">
          <a:blip r:embed="rId2">
            <a:alphaModFix/>
          </a:blip>
          <a:srcRect b="0" l="0" r="0" t="0"/>
          <a:stretch/>
        </p:blipFill>
        <p:spPr>
          <a:xfrm flipH="1">
            <a:off x="8434558" y="3534606"/>
            <a:ext cx="557000" cy="1347687"/>
          </a:xfrm>
          <a:prstGeom prst="rect">
            <a:avLst/>
          </a:prstGeom>
          <a:noFill/>
          <a:ln>
            <a:noFill/>
          </a:ln>
        </p:spPr>
      </p:pic>
      <p:pic>
        <p:nvPicPr>
          <p:cNvPr id="304" name="Google Shape;304;p33"/>
          <p:cNvPicPr preferRelativeResize="0"/>
          <p:nvPr/>
        </p:nvPicPr>
        <p:blipFill rotWithShape="1">
          <a:blip r:embed="rId3">
            <a:alphaModFix/>
          </a:blip>
          <a:srcRect b="0" l="0" r="0" t="0"/>
          <a:stretch/>
        </p:blipFill>
        <p:spPr>
          <a:xfrm rot="2700148">
            <a:off x="7947197" y="4621120"/>
            <a:ext cx="364095" cy="461187"/>
          </a:xfrm>
          <a:prstGeom prst="rect">
            <a:avLst/>
          </a:prstGeom>
          <a:noFill/>
          <a:ln>
            <a:noFill/>
          </a:ln>
        </p:spPr>
      </p:pic>
      <p:pic>
        <p:nvPicPr>
          <p:cNvPr id="305" name="Google Shape;305;p33"/>
          <p:cNvPicPr preferRelativeResize="0"/>
          <p:nvPr/>
        </p:nvPicPr>
        <p:blipFill rotWithShape="1">
          <a:blip r:embed="rId4">
            <a:alphaModFix/>
          </a:blip>
          <a:srcRect b="0" l="0" r="0" t="0"/>
          <a:stretch/>
        </p:blipFill>
        <p:spPr>
          <a:xfrm flipH="1" rot="4562926">
            <a:off x="304222" y="-286126"/>
            <a:ext cx="812053" cy="1191891"/>
          </a:xfrm>
          <a:prstGeom prst="rect">
            <a:avLst/>
          </a:prstGeom>
          <a:noFill/>
          <a:ln>
            <a:noFill/>
          </a:ln>
        </p:spPr>
      </p:pic>
      <p:pic>
        <p:nvPicPr>
          <p:cNvPr id="306" name="Google Shape;306;p33"/>
          <p:cNvPicPr preferRelativeResize="0"/>
          <p:nvPr/>
        </p:nvPicPr>
        <p:blipFill rotWithShape="1">
          <a:blip r:embed="rId5">
            <a:alphaModFix/>
          </a:blip>
          <a:srcRect b="0" l="0" r="0" t="0"/>
          <a:stretch/>
        </p:blipFill>
        <p:spPr>
          <a:xfrm flipH="1" rot="-2268240">
            <a:off x="158702" y="623064"/>
            <a:ext cx="481442" cy="609821"/>
          </a:xfrm>
          <a:prstGeom prst="rect">
            <a:avLst/>
          </a:prstGeom>
          <a:noFill/>
          <a:ln>
            <a:noFill/>
          </a:ln>
        </p:spPr>
      </p:pic>
      <p:pic>
        <p:nvPicPr>
          <p:cNvPr id="307" name="Google Shape;307;p33"/>
          <p:cNvPicPr preferRelativeResize="0"/>
          <p:nvPr/>
        </p:nvPicPr>
        <p:blipFill rotWithShape="1">
          <a:blip r:embed="rId6">
            <a:alphaModFix/>
          </a:blip>
          <a:srcRect b="0" l="0" r="0" t="0"/>
          <a:stretch/>
        </p:blipFill>
        <p:spPr>
          <a:xfrm rot="5534939">
            <a:off x="-487465" y="3164667"/>
            <a:ext cx="1432998" cy="2260449"/>
          </a:xfrm>
          <a:prstGeom prst="rect">
            <a:avLst/>
          </a:prstGeom>
          <a:noFill/>
          <a:ln>
            <a:noFill/>
          </a:ln>
        </p:spPr>
      </p:pic>
      <p:pic>
        <p:nvPicPr>
          <p:cNvPr id="308" name="Google Shape;308;p33"/>
          <p:cNvPicPr preferRelativeResize="0"/>
          <p:nvPr/>
        </p:nvPicPr>
        <p:blipFill rotWithShape="1">
          <a:blip r:embed="rId7">
            <a:alphaModFix/>
          </a:blip>
          <a:srcRect b="0" l="0" r="0" t="0"/>
          <a:stretch/>
        </p:blipFill>
        <p:spPr>
          <a:xfrm>
            <a:off x="8525240" y="1316438"/>
            <a:ext cx="375620" cy="47580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309" name="Shape 309"/>
        <p:cNvGrpSpPr/>
        <p:nvPr/>
      </p:nvGrpSpPr>
      <p:grpSpPr>
        <a:xfrm>
          <a:off x="0" y="0"/>
          <a:ext cx="0" cy="0"/>
          <a:chOff x="0" y="0"/>
          <a:chExt cx="0" cy="0"/>
        </a:xfrm>
      </p:grpSpPr>
      <p:sp>
        <p:nvSpPr>
          <p:cNvPr id="310" name="Google Shape;310;p34"/>
          <p:cNvSpPr/>
          <p:nvPr/>
        </p:nvSpPr>
        <p:spPr>
          <a:xfrm flipH="1">
            <a:off x="5816181" y="-1270171"/>
            <a:ext cx="5305947" cy="3779721"/>
          </a:xfrm>
          <a:custGeom>
            <a:rect b="b" l="l" r="r" t="t"/>
            <a:pathLst>
              <a:path extrusionOk="0" h="98855" w="138772">
                <a:moveTo>
                  <a:pt x="105901" y="1"/>
                </a:moveTo>
                <a:cubicBezTo>
                  <a:pt x="91900" y="1"/>
                  <a:pt x="78421" y="9122"/>
                  <a:pt x="66980" y="16930"/>
                </a:cubicBezTo>
                <a:cubicBezTo>
                  <a:pt x="55739" y="25237"/>
                  <a:pt x="41253" y="23605"/>
                  <a:pt x="28793" y="28484"/>
                </a:cubicBezTo>
                <a:cubicBezTo>
                  <a:pt x="3725" y="39279"/>
                  <a:pt x="0" y="79459"/>
                  <a:pt x="21030" y="95743"/>
                </a:cubicBezTo>
                <a:cubicBezTo>
                  <a:pt x="24237" y="98016"/>
                  <a:pt x="29214" y="98855"/>
                  <a:pt x="34544" y="98855"/>
                </a:cubicBezTo>
                <a:cubicBezTo>
                  <a:pt x="41814" y="98855"/>
                  <a:pt x="49742" y="97293"/>
                  <a:pt x="54734" y="95677"/>
                </a:cubicBezTo>
                <a:cubicBezTo>
                  <a:pt x="85290" y="87123"/>
                  <a:pt x="86658" y="51194"/>
                  <a:pt x="114198" y="42278"/>
                </a:cubicBezTo>
                <a:cubicBezTo>
                  <a:pt x="136777" y="38290"/>
                  <a:pt x="138771" y="12266"/>
                  <a:pt x="118879" y="2872"/>
                </a:cubicBezTo>
                <a:cubicBezTo>
                  <a:pt x="114533" y="858"/>
                  <a:pt x="110192" y="1"/>
                  <a:pt x="10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1" name="Google Shape;311;p34"/>
          <p:cNvPicPr preferRelativeResize="0"/>
          <p:nvPr/>
        </p:nvPicPr>
        <p:blipFill rotWithShape="1">
          <a:blip r:embed="rId2">
            <a:alphaModFix/>
          </a:blip>
          <a:srcRect b="0" l="0" r="0" t="0"/>
          <a:stretch/>
        </p:blipFill>
        <p:spPr>
          <a:xfrm flipH="1" rot="-2471259">
            <a:off x="7836028" y="-947519"/>
            <a:ext cx="1146700" cy="3272150"/>
          </a:xfrm>
          <a:prstGeom prst="rect">
            <a:avLst/>
          </a:prstGeom>
          <a:noFill/>
          <a:ln>
            <a:noFill/>
          </a:ln>
        </p:spPr>
      </p:pic>
      <p:sp>
        <p:nvSpPr>
          <p:cNvPr id="312" name="Google Shape;312;p34"/>
          <p:cNvSpPr txBox="1"/>
          <p:nvPr>
            <p:ph type="title"/>
          </p:nvPr>
        </p:nvSpPr>
        <p:spPr>
          <a:xfrm>
            <a:off x="5643650" y="1821450"/>
            <a:ext cx="2787000" cy="572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13" name="Google Shape;313;p34"/>
          <p:cNvSpPr txBox="1"/>
          <p:nvPr>
            <p:ph idx="1" type="subTitle"/>
          </p:nvPr>
        </p:nvSpPr>
        <p:spPr>
          <a:xfrm>
            <a:off x="5643782" y="2317950"/>
            <a:ext cx="2787000" cy="1016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pic>
        <p:nvPicPr>
          <p:cNvPr id="314" name="Google Shape;314;p34"/>
          <p:cNvPicPr preferRelativeResize="0"/>
          <p:nvPr/>
        </p:nvPicPr>
        <p:blipFill rotWithShape="1">
          <a:blip r:embed="rId3">
            <a:alphaModFix/>
          </a:blip>
          <a:srcRect b="0" l="0" r="0" t="0"/>
          <a:stretch/>
        </p:blipFill>
        <p:spPr>
          <a:xfrm rot="8100334">
            <a:off x="360709" y="4194006"/>
            <a:ext cx="508392" cy="643962"/>
          </a:xfrm>
          <a:prstGeom prst="rect">
            <a:avLst/>
          </a:prstGeom>
          <a:noFill/>
          <a:ln>
            <a:noFill/>
          </a:ln>
        </p:spPr>
      </p:pic>
      <p:pic>
        <p:nvPicPr>
          <p:cNvPr id="315" name="Google Shape;315;p34"/>
          <p:cNvPicPr preferRelativeResize="0"/>
          <p:nvPr/>
        </p:nvPicPr>
        <p:blipFill rotWithShape="1">
          <a:blip r:embed="rId4">
            <a:alphaModFix/>
          </a:blip>
          <a:srcRect b="0" l="0" r="0" t="0"/>
          <a:stretch/>
        </p:blipFill>
        <p:spPr>
          <a:xfrm flipH="1" rot="4078026">
            <a:off x="7841132" y="3660583"/>
            <a:ext cx="779793" cy="1886834"/>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316" name="Shape 316"/>
        <p:cNvGrpSpPr/>
        <p:nvPr/>
      </p:nvGrpSpPr>
      <p:grpSpPr>
        <a:xfrm>
          <a:off x="0" y="0"/>
          <a:ext cx="0" cy="0"/>
          <a:chOff x="0" y="0"/>
          <a:chExt cx="0" cy="0"/>
        </a:xfrm>
      </p:grpSpPr>
      <p:sp>
        <p:nvSpPr>
          <p:cNvPr id="317" name="Google Shape;317;p3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18" name="Google Shape;318;p35"/>
          <p:cNvSpPr/>
          <p:nvPr/>
        </p:nvSpPr>
        <p:spPr>
          <a:xfrm flipH="1">
            <a:off x="-2866462" y="2193466"/>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5"/>
          <p:cNvSpPr/>
          <p:nvPr/>
        </p:nvSpPr>
        <p:spPr>
          <a:xfrm rot="-5400000">
            <a:off x="6525783" y="-457242"/>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20" name="Google Shape;320;p35"/>
          <p:cNvPicPr preferRelativeResize="0"/>
          <p:nvPr/>
        </p:nvPicPr>
        <p:blipFill rotWithShape="1">
          <a:blip r:embed="rId2">
            <a:alphaModFix/>
          </a:blip>
          <a:srcRect b="0" l="0" r="0" t="0"/>
          <a:stretch/>
        </p:blipFill>
        <p:spPr>
          <a:xfrm rot="-5400000">
            <a:off x="8114947" y="-332954"/>
            <a:ext cx="486750" cy="1177725"/>
          </a:xfrm>
          <a:prstGeom prst="rect">
            <a:avLst/>
          </a:prstGeom>
          <a:noFill/>
          <a:ln>
            <a:noFill/>
          </a:ln>
        </p:spPr>
      </p:pic>
      <p:pic>
        <p:nvPicPr>
          <p:cNvPr id="321" name="Google Shape;321;p35"/>
          <p:cNvPicPr preferRelativeResize="0"/>
          <p:nvPr/>
        </p:nvPicPr>
        <p:blipFill rotWithShape="1">
          <a:blip r:embed="rId3">
            <a:alphaModFix/>
          </a:blip>
          <a:srcRect b="0" l="0" r="0" t="0"/>
          <a:stretch/>
        </p:blipFill>
        <p:spPr>
          <a:xfrm flipH="1" rot="-2700148">
            <a:off x="995331" y="4657320"/>
            <a:ext cx="364095" cy="461187"/>
          </a:xfrm>
          <a:prstGeom prst="rect">
            <a:avLst/>
          </a:prstGeom>
          <a:noFill/>
          <a:ln>
            <a:noFill/>
          </a:ln>
        </p:spPr>
      </p:pic>
      <p:pic>
        <p:nvPicPr>
          <p:cNvPr id="322" name="Google Shape;322;p35"/>
          <p:cNvPicPr preferRelativeResize="0"/>
          <p:nvPr/>
        </p:nvPicPr>
        <p:blipFill rotWithShape="1">
          <a:blip r:embed="rId4">
            <a:alphaModFix/>
          </a:blip>
          <a:srcRect b="0" l="0" r="0" t="0"/>
          <a:stretch/>
        </p:blipFill>
        <p:spPr>
          <a:xfrm rot="-216936">
            <a:off x="90028" y="4151678"/>
            <a:ext cx="660244" cy="969068"/>
          </a:xfrm>
          <a:prstGeom prst="rect">
            <a:avLst/>
          </a:prstGeom>
          <a:noFill/>
          <a:ln>
            <a:noFill/>
          </a:ln>
        </p:spPr>
      </p:pic>
      <p:pic>
        <p:nvPicPr>
          <p:cNvPr id="323" name="Google Shape;323;p35"/>
          <p:cNvPicPr preferRelativeResize="0"/>
          <p:nvPr/>
        </p:nvPicPr>
        <p:blipFill rotWithShape="1">
          <a:blip r:embed="rId5">
            <a:alphaModFix/>
          </a:blip>
          <a:srcRect b="0" l="0" r="0" t="0"/>
          <a:stretch/>
        </p:blipFill>
        <p:spPr>
          <a:xfrm rot="878763">
            <a:off x="8599982" y="2031287"/>
            <a:ext cx="408550" cy="1897425"/>
          </a:xfrm>
          <a:prstGeom prst="rect">
            <a:avLst/>
          </a:prstGeom>
          <a:noFill/>
          <a:ln>
            <a:noFill/>
          </a:ln>
        </p:spPr>
      </p:pic>
      <p:pic>
        <p:nvPicPr>
          <p:cNvPr id="324" name="Google Shape;324;p35"/>
          <p:cNvPicPr preferRelativeResize="0"/>
          <p:nvPr/>
        </p:nvPicPr>
        <p:blipFill rotWithShape="1">
          <a:blip r:embed="rId6">
            <a:alphaModFix/>
          </a:blip>
          <a:srcRect b="0" l="0" r="0" t="0"/>
          <a:stretch/>
        </p:blipFill>
        <p:spPr>
          <a:xfrm rot="2268240">
            <a:off x="8322104" y="4299089"/>
            <a:ext cx="481442" cy="609821"/>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325" name="Shape 325"/>
        <p:cNvGrpSpPr/>
        <p:nvPr/>
      </p:nvGrpSpPr>
      <p:grpSpPr>
        <a:xfrm>
          <a:off x="0" y="0"/>
          <a:ext cx="0" cy="0"/>
          <a:chOff x="0" y="0"/>
          <a:chExt cx="0" cy="0"/>
        </a:xfrm>
      </p:grpSpPr>
      <p:sp>
        <p:nvSpPr>
          <p:cNvPr id="326" name="Google Shape;326;p36"/>
          <p:cNvSpPr txBox="1"/>
          <p:nvPr>
            <p:ph type="title"/>
          </p:nvPr>
        </p:nvSpPr>
        <p:spPr>
          <a:xfrm>
            <a:off x="2963188" y="1993000"/>
            <a:ext cx="48051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27" name="Google Shape;327;p36"/>
          <p:cNvSpPr txBox="1"/>
          <p:nvPr>
            <p:ph idx="2" type="title"/>
          </p:nvPr>
        </p:nvSpPr>
        <p:spPr>
          <a:xfrm>
            <a:off x="1635763" y="2307200"/>
            <a:ext cx="1067400" cy="674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328" name="Google Shape;328;p36"/>
          <p:cNvSpPr txBox="1"/>
          <p:nvPr>
            <p:ph idx="1" type="subTitle"/>
          </p:nvPr>
        </p:nvSpPr>
        <p:spPr>
          <a:xfrm>
            <a:off x="2963188" y="2745725"/>
            <a:ext cx="4805100" cy="375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29" name="Google Shape;329;p36"/>
          <p:cNvSpPr/>
          <p:nvPr/>
        </p:nvSpPr>
        <p:spPr>
          <a:xfrm>
            <a:off x="-1723645" y="-1590046"/>
            <a:ext cx="5305947" cy="3779721"/>
          </a:xfrm>
          <a:custGeom>
            <a:rect b="b" l="l" r="r" t="t"/>
            <a:pathLst>
              <a:path extrusionOk="0" h="98855" w="138772">
                <a:moveTo>
                  <a:pt x="105901" y="1"/>
                </a:moveTo>
                <a:cubicBezTo>
                  <a:pt x="91900" y="1"/>
                  <a:pt x="78421" y="9122"/>
                  <a:pt x="66980" y="16930"/>
                </a:cubicBezTo>
                <a:cubicBezTo>
                  <a:pt x="55739" y="25237"/>
                  <a:pt x="41253" y="23605"/>
                  <a:pt x="28793" y="28484"/>
                </a:cubicBezTo>
                <a:cubicBezTo>
                  <a:pt x="3725" y="39279"/>
                  <a:pt x="0" y="79459"/>
                  <a:pt x="21030" y="95743"/>
                </a:cubicBezTo>
                <a:cubicBezTo>
                  <a:pt x="24237" y="98016"/>
                  <a:pt x="29214" y="98855"/>
                  <a:pt x="34544" y="98855"/>
                </a:cubicBezTo>
                <a:cubicBezTo>
                  <a:pt x="41814" y="98855"/>
                  <a:pt x="49742" y="97293"/>
                  <a:pt x="54734" y="95677"/>
                </a:cubicBezTo>
                <a:cubicBezTo>
                  <a:pt x="85290" y="87123"/>
                  <a:pt x="86658" y="51194"/>
                  <a:pt x="114198" y="42278"/>
                </a:cubicBezTo>
                <a:cubicBezTo>
                  <a:pt x="136777" y="38290"/>
                  <a:pt x="138771" y="12266"/>
                  <a:pt x="118879" y="2872"/>
                </a:cubicBezTo>
                <a:cubicBezTo>
                  <a:pt x="114533" y="858"/>
                  <a:pt x="110192" y="1"/>
                  <a:pt x="10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6"/>
          <p:cNvSpPr/>
          <p:nvPr/>
        </p:nvSpPr>
        <p:spPr>
          <a:xfrm>
            <a:off x="4211283" y="2075916"/>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31" name="Google Shape;331;p36"/>
          <p:cNvPicPr preferRelativeResize="0"/>
          <p:nvPr/>
        </p:nvPicPr>
        <p:blipFill rotWithShape="1">
          <a:blip r:embed="rId2">
            <a:alphaModFix/>
          </a:blip>
          <a:srcRect b="0" l="0" r="0" t="0"/>
          <a:stretch/>
        </p:blipFill>
        <p:spPr>
          <a:xfrm rot="-2700000">
            <a:off x="8193180" y="-671008"/>
            <a:ext cx="557000" cy="2586883"/>
          </a:xfrm>
          <a:prstGeom prst="rect">
            <a:avLst/>
          </a:prstGeom>
          <a:noFill/>
          <a:ln>
            <a:noFill/>
          </a:ln>
        </p:spPr>
      </p:pic>
      <p:pic>
        <p:nvPicPr>
          <p:cNvPr id="332" name="Google Shape;332;p36"/>
          <p:cNvPicPr preferRelativeResize="0"/>
          <p:nvPr/>
        </p:nvPicPr>
        <p:blipFill rotWithShape="1">
          <a:blip r:embed="rId3">
            <a:alphaModFix/>
          </a:blip>
          <a:srcRect b="0" l="0" r="0" t="0"/>
          <a:stretch/>
        </p:blipFill>
        <p:spPr>
          <a:xfrm rot="-1136944">
            <a:off x="7701923" y="3829984"/>
            <a:ext cx="1539502" cy="1911829"/>
          </a:xfrm>
          <a:prstGeom prst="rect">
            <a:avLst/>
          </a:prstGeom>
          <a:noFill/>
          <a:ln>
            <a:noFill/>
          </a:ln>
        </p:spPr>
      </p:pic>
      <p:pic>
        <p:nvPicPr>
          <p:cNvPr id="333" name="Google Shape;333;p36"/>
          <p:cNvPicPr preferRelativeResize="0"/>
          <p:nvPr/>
        </p:nvPicPr>
        <p:blipFill rotWithShape="1">
          <a:blip r:embed="rId4">
            <a:alphaModFix/>
          </a:blip>
          <a:srcRect b="0" l="0" r="0" t="0"/>
          <a:stretch/>
        </p:blipFill>
        <p:spPr>
          <a:xfrm flipH="1" rot="5264636">
            <a:off x="-653479" y="-266850"/>
            <a:ext cx="1432999" cy="2260451"/>
          </a:xfrm>
          <a:prstGeom prst="rect">
            <a:avLst/>
          </a:prstGeom>
          <a:noFill/>
          <a:ln>
            <a:noFill/>
          </a:ln>
        </p:spPr>
      </p:pic>
      <p:pic>
        <p:nvPicPr>
          <p:cNvPr id="334" name="Google Shape;334;p36"/>
          <p:cNvPicPr preferRelativeResize="0"/>
          <p:nvPr/>
        </p:nvPicPr>
        <p:blipFill rotWithShape="1">
          <a:blip r:embed="rId5">
            <a:alphaModFix/>
          </a:blip>
          <a:srcRect b="0" l="0" r="0" t="0"/>
          <a:stretch/>
        </p:blipFill>
        <p:spPr>
          <a:xfrm>
            <a:off x="7059126" y="3327624"/>
            <a:ext cx="894600" cy="2552764"/>
          </a:xfrm>
          <a:prstGeom prst="rect">
            <a:avLst/>
          </a:prstGeom>
          <a:noFill/>
          <a:ln>
            <a:noFill/>
          </a:ln>
        </p:spPr>
      </p:pic>
      <p:pic>
        <p:nvPicPr>
          <p:cNvPr id="335" name="Google Shape;335;p36"/>
          <p:cNvPicPr preferRelativeResize="0"/>
          <p:nvPr/>
        </p:nvPicPr>
        <p:blipFill rotWithShape="1">
          <a:blip r:embed="rId6">
            <a:alphaModFix/>
          </a:blip>
          <a:srcRect b="0" l="0" r="0" t="0"/>
          <a:stretch/>
        </p:blipFill>
        <p:spPr>
          <a:xfrm rot="8100075">
            <a:off x="8540505" y="1470631"/>
            <a:ext cx="364095" cy="461187"/>
          </a:xfrm>
          <a:prstGeom prst="rect">
            <a:avLst/>
          </a:prstGeom>
          <a:noFill/>
          <a:ln>
            <a:noFill/>
          </a:ln>
        </p:spPr>
      </p:pic>
      <p:pic>
        <p:nvPicPr>
          <p:cNvPr id="336" name="Google Shape;336;p36"/>
          <p:cNvPicPr preferRelativeResize="0"/>
          <p:nvPr/>
        </p:nvPicPr>
        <p:blipFill rotWithShape="1">
          <a:blip r:embed="rId7">
            <a:alphaModFix/>
          </a:blip>
          <a:srcRect b="0" l="0" r="0" t="0"/>
          <a:stretch/>
        </p:blipFill>
        <p:spPr>
          <a:xfrm flipH="1" rot="8531766">
            <a:off x="301160" y="4272528"/>
            <a:ext cx="523380" cy="662942"/>
          </a:xfrm>
          <a:prstGeom prst="rect">
            <a:avLst/>
          </a:prstGeom>
          <a:noFill/>
          <a:ln>
            <a:noFill/>
          </a:ln>
        </p:spPr>
      </p:pic>
      <p:pic>
        <p:nvPicPr>
          <p:cNvPr id="337" name="Google Shape;337;p36"/>
          <p:cNvPicPr preferRelativeResize="0"/>
          <p:nvPr/>
        </p:nvPicPr>
        <p:blipFill rotWithShape="1">
          <a:blip r:embed="rId8">
            <a:alphaModFix/>
          </a:blip>
          <a:srcRect b="0" l="0" r="0" t="0"/>
          <a:stretch/>
        </p:blipFill>
        <p:spPr>
          <a:xfrm>
            <a:off x="6683515" y="4247663"/>
            <a:ext cx="375620" cy="475800"/>
          </a:xfrm>
          <a:prstGeom prst="rect">
            <a:avLst/>
          </a:prstGeom>
          <a:noFill/>
          <a:ln>
            <a:noFill/>
          </a:ln>
        </p:spPr>
      </p:pic>
      <p:pic>
        <p:nvPicPr>
          <p:cNvPr id="338" name="Google Shape;338;p36"/>
          <p:cNvPicPr preferRelativeResize="0"/>
          <p:nvPr/>
        </p:nvPicPr>
        <p:blipFill rotWithShape="1">
          <a:blip r:embed="rId9">
            <a:alphaModFix/>
          </a:blip>
          <a:srcRect b="0" l="0" r="0" t="0"/>
          <a:stretch/>
        </p:blipFill>
        <p:spPr>
          <a:xfrm flipH="1" rot="10800000">
            <a:off x="149465" y="1021249"/>
            <a:ext cx="557000" cy="1347687"/>
          </a:xfrm>
          <a:prstGeom prst="rect">
            <a:avLst/>
          </a:prstGeom>
          <a:noFill/>
          <a:ln>
            <a:noFill/>
          </a:ln>
        </p:spPr>
      </p:pic>
      <p:pic>
        <p:nvPicPr>
          <p:cNvPr id="339" name="Google Shape;339;p36"/>
          <p:cNvPicPr preferRelativeResize="0"/>
          <p:nvPr/>
        </p:nvPicPr>
        <p:blipFill rotWithShape="1">
          <a:blip r:embed="rId9">
            <a:alphaModFix/>
          </a:blip>
          <a:srcRect b="0" l="0" r="0" t="0"/>
          <a:stretch/>
        </p:blipFill>
        <p:spPr>
          <a:xfrm flipH="1" rot="1167304">
            <a:off x="7862428" y="3082294"/>
            <a:ext cx="556999" cy="1347687"/>
          </a:xfrm>
          <a:prstGeom prst="rect">
            <a:avLst/>
          </a:prstGeom>
          <a:noFill/>
          <a:ln>
            <a:noFill/>
          </a:ln>
        </p:spPr>
      </p:pic>
      <p:pic>
        <p:nvPicPr>
          <p:cNvPr id="340" name="Google Shape;340;p36"/>
          <p:cNvPicPr preferRelativeResize="0"/>
          <p:nvPr/>
        </p:nvPicPr>
        <p:blipFill rotWithShape="1">
          <a:blip r:embed="rId6">
            <a:alphaModFix/>
          </a:blip>
          <a:srcRect b="0" l="0" r="0" t="0"/>
          <a:stretch/>
        </p:blipFill>
        <p:spPr>
          <a:xfrm rot="-8099852">
            <a:off x="1394681" y="247286"/>
            <a:ext cx="364095" cy="461187"/>
          </a:xfrm>
          <a:prstGeom prst="rect">
            <a:avLst/>
          </a:prstGeom>
          <a:noFill/>
          <a:ln>
            <a:noFill/>
          </a:ln>
        </p:spPr>
      </p:pic>
      <p:pic>
        <p:nvPicPr>
          <p:cNvPr id="341" name="Google Shape;341;p36"/>
          <p:cNvPicPr preferRelativeResize="0"/>
          <p:nvPr/>
        </p:nvPicPr>
        <p:blipFill rotWithShape="1">
          <a:blip r:embed="rId8">
            <a:alphaModFix/>
          </a:blip>
          <a:srcRect b="0" l="0" r="0" t="0"/>
          <a:stretch/>
        </p:blipFill>
        <p:spPr>
          <a:xfrm>
            <a:off x="741515" y="933663"/>
            <a:ext cx="375620" cy="47580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0_1">
    <p:spTree>
      <p:nvGrpSpPr>
        <p:cNvPr id="342" name="Shape 342"/>
        <p:cNvGrpSpPr/>
        <p:nvPr/>
      </p:nvGrpSpPr>
      <p:grpSpPr>
        <a:xfrm>
          <a:off x="0" y="0"/>
          <a:ext cx="0" cy="0"/>
          <a:chOff x="0" y="0"/>
          <a:chExt cx="0" cy="0"/>
        </a:xfrm>
      </p:grpSpPr>
      <p:sp>
        <p:nvSpPr>
          <p:cNvPr id="343" name="Google Shape;343;p37"/>
          <p:cNvSpPr txBox="1"/>
          <p:nvPr>
            <p:ph type="title"/>
          </p:nvPr>
        </p:nvSpPr>
        <p:spPr>
          <a:xfrm>
            <a:off x="2509325" y="2335063"/>
            <a:ext cx="4125300" cy="1441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44" name="Google Shape;344;p37"/>
          <p:cNvSpPr txBox="1"/>
          <p:nvPr>
            <p:ph idx="2" type="title"/>
          </p:nvPr>
        </p:nvSpPr>
        <p:spPr>
          <a:xfrm>
            <a:off x="4038325" y="1204229"/>
            <a:ext cx="1067400" cy="630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345" name="Google Shape;345;p37"/>
          <p:cNvSpPr txBox="1"/>
          <p:nvPr>
            <p:ph idx="1" type="subTitle"/>
          </p:nvPr>
        </p:nvSpPr>
        <p:spPr>
          <a:xfrm>
            <a:off x="2509325" y="3776559"/>
            <a:ext cx="4125300" cy="375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46" name="Google Shape;346;p37"/>
          <p:cNvSpPr/>
          <p:nvPr/>
        </p:nvSpPr>
        <p:spPr>
          <a:xfrm>
            <a:off x="-1939749" y="-1270171"/>
            <a:ext cx="5305947" cy="3779721"/>
          </a:xfrm>
          <a:custGeom>
            <a:rect b="b" l="l" r="r" t="t"/>
            <a:pathLst>
              <a:path extrusionOk="0" h="98855" w="138772">
                <a:moveTo>
                  <a:pt x="105901" y="1"/>
                </a:moveTo>
                <a:cubicBezTo>
                  <a:pt x="91900" y="1"/>
                  <a:pt x="78421" y="9122"/>
                  <a:pt x="66980" y="16930"/>
                </a:cubicBezTo>
                <a:cubicBezTo>
                  <a:pt x="55739" y="25237"/>
                  <a:pt x="41253" y="23605"/>
                  <a:pt x="28793" y="28484"/>
                </a:cubicBezTo>
                <a:cubicBezTo>
                  <a:pt x="3725" y="39279"/>
                  <a:pt x="0" y="79459"/>
                  <a:pt x="21030" y="95743"/>
                </a:cubicBezTo>
                <a:cubicBezTo>
                  <a:pt x="24237" y="98016"/>
                  <a:pt x="29214" y="98855"/>
                  <a:pt x="34544" y="98855"/>
                </a:cubicBezTo>
                <a:cubicBezTo>
                  <a:pt x="41814" y="98855"/>
                  <a:pt x="49742" y="97293"/>
                  <a:pt x="54734" y="95677"/>
                </a:cubicBezTo>
                <a:cubicBezTo>
                  <a:pt x="85290" y="87123"/>
                  <a:pt x="86658" y="51194"/>
                  <a:pt x="114198" y="42278"/>
                </a:cubicBezTo>
                <a:cubicBezTo>
                  <a:pt x="136777" y="38290"/>
                  <a:pt x="138771" y="12266"/>
                  <a:pt x="118879" y="2872"/>
                </a:cubicBezTo>
                <a:cubicBezTo>
                  <a:pt x="114533" y="858"/>
                  <a:pt x="110192" y="1"/>
                  <a:pt x="10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47" name="Google Shape;347;p37"/>
          <p:cNvPicPr preferRelativeResize="0"/>
          <p:nvPr/>
        </p:nvPicPr>
        <p:blipFill rotWithShape="1">
          <a:blip r:embed="rId2">
            <a:alphaModFix/>
          </a:blip>
          <a:srcRect b="0" l="0" r="0" t="0"/>
          <a:stretch/>
        </p:blipFill>
        <p:spPr>
          <a:xfrm rot="-7892862">
            <a:off x="571487" y="-953061"/>
            <a:ext cx="642748" cy="2985122"/>
          </a:xfrm>
          <a:prstGeom prst="rect">
            <a:avLst/>
          </a:prstGeom>
          <a:noFill/>
          <a:ln>
            <a:noFill/>
          </a:ln>
        </p:spPr>
      </p:pic>
      <p:pic>
        <p:nvPicPr>
          <p:cNvPr id="348" name="Google Shape;348;p37"/>
          <p:cNvPicPr preferRelativeResize="0"/>
          <p:nvPr/>
        </p:nvPicPr>
        <p:blipFill rotWithShape="1">
          <a:blip r:embed="rId3">
            <a:alphaModFix/>
          </a:blip>
          <a:srcRect b="0" l="0" r="0" t="0"/>
          <a:stretch/>
        </p:blipFill>
        <p:spPr>
          <a:xfrm rot="2914115">
            <a:off x="434721" y="1012844"/>
            <a:ext cx="557000" cy="1347687"/>
          </a:xfrm>
          <a:prstGeom prst="rect">
            <a:avLst/>
          </a:prstGeom>
          <a:noFill/>
          <a:ln>
            <a:noFill/>
          </a:ln>
        </p:spPr>
      </p:pic>
      <p:pic>
        <p:nvPicPr>
          <p:cNvPr id="349" name="Google Shape;349;p37"/>
          <p:cNvPicPr preferRelativeResize="0"/>
          <p:nvPr/>
        </p:nvPicPr>
        <p:blipFill rotWithShape="1">
          <a:blip r:embed="rId4">
            <a:alphaModFix/>
          </a:blip>
          <a:srcRect b="0" l="0" r="0" t="0"/>
          <a:stretch/>
        </p:blipFill>
        <p:spPr>
          <a:xfrm flipH="1" rot="-2700334">
            <a:off x="394678" y="4282019"/>
            <a:ext cx="508392" cy="643962"/>
          </a:xfrm>
          <a:prstGeom prst="rect">
            <a:avLst/>
          </a:prstGeom>
          <a:noFill/>
          <a:ln>
            <a:noFill/>
          </a:ln>
        </p:spPr>
      </p:pic>
      <p:pic>
        <p:nvPicPr>
          <p:cNvPr id="350" name="Google Shape;350;p37"/>
          <p:cNvPicPr preferRelativeResize="0"/>
          <p:nvPr/>
        </p:nvPicPr>
        <p:blipFill rotWithShape="1">
          <a:blip r:embed="rId5">
            <a:alphaModFix/>
          </a:blip>
          <a:srcRect b="0" l="0" r="0" t="0"/>
          <a:stretch/>
        </p:blipFill>
        <p:spPr>
          <a:xfrm rot="4524976">
            <a:off x="1690545" y="123296"/>
            <a:ext cx="326011" cy="412957"/>
          </a:xfrm>
          <a:prstGeom prst="rect">
            <a:avLst/>
          </a:prstGeom>
          <a:noFill/>
          <a:ln>
            <a:noFill/>
          </a:ln>
        </p:spPr>
      </p:pic>
      <p:sp>
        <p:nvSpPr>
          <p:cNvPr id="351" name="Google Shape;351;p37"/>
          <p:cNvSpPr/>
          <p:nvPr/>
        </p:nvSpPr>
        <p:spPr>
          <a:xfrm>
            <a:off x="5145079" y="2168516"/>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52" name="Google Shape;352;p37"/>
          <p:cNvPicPr preferRelativeResize="0"/>
          <p:nvPr/>
        </p:nvPicPr>
        <p:blipFill rotWithShape="1">
          <a:blip r:embed="rId6">
            <a:alphaModFix/>
          </a:blip>
          <a:srcRect b="0" l="0" r="0" t="0"/>
          <a:stretch/>
        </p:blipFill>
        <p:spPr>
          <a:xfrm rot="2700000">
            <a:off x="7965621" y="1174825"/>
            <a:ext cx="930290" cy="1270500"/>
          </a:xfrm>
          <a:prstGeom prst="rect">
            <a:avLst/>
          </a:prstGeom>
          <a:noFill/>
          <a:ln>
            <a:noFill/>
          </a:ln>
        </p:spPr>
      </p:pic>
      <p:pic>
        <p:nvPicPr>
          <p:cNvPr id="353" name="Google Shape;353;p37"/>
          <p:cNvPicPr preferRelativeResize="0"/>
          <p:nvPr/>
        </p:nvPicPr>
        <p:blipFill rotWithShape="1">
          <a:blip r:embed="rId7">
            <a:alphaModFix/>
          </a:blip>
          <a:srcRect b="0" l="0" r="0" t="0"/>
          <a:stretch/>
        </p:blipFill>
        <p:spPr>
          <a:xfrm rot="-1396901">
            <a:off x="7605874" y="-72496"/>
            <a:ext cx="1147479" cy="1684243"/>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354" name="Shape 354"/>
        <p:cNvGrpSpPr/>
        <p:nvPr/>
      </p:nvGrpSpPr>
      <p:grpSpPr>
        <a:xfrm>
          <a:off x="0" y="0"/>
          <a:ext cx="0" cy="0"/>
          <a:chOff x="0" y="0"/>
          <a:chExt cx="0" cy="0"/>
        </a:xfrm>
      </p:grpSpPr>
      <p:sp>
        <p:nvSpPr>
          <p:cNvPr id="355" name="Google Shape;355;p38"/>
          <p:cNvSpPr/>
          <p:nvPr>
            <p:ph idx="2" type="pic"/>
          </p:nvPr>
        </p:nvSpPr>
        <p:spPr>
          <a:xfrm>
            <a:off x="3768000" y="1473675"/>
            <a:ext cx="1608000" cy="1608000"/>
          </a:xfrm>
          <a:prstGeom prst="ellipse">
            <a:avLst/>
          </a:prstGeom>
          <a:noFill/>
          <a:ln cap="flat" cmpd="sng" w="19050">
            <a:solidFill>
              <a:schemeClr val="dk1"/>
            </a:solidFill>
            <a:prstDash val="solid"/>
            <a:round/>
            <a:headEnd len="sm" w="sm" type="none"/>
            <a:tailEnd len="sm" w="sm" type="none"/>
          </a:ln>
        </p:spPr>
      </p:sp>
      <p:sp>
        <p:nvSpPr>
          <p:cNvPr id="356" name="Google Shape;356;p3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57" name="Google Shape;357;p38"/>
          <p:cNvSpPr txBox="1"/>
          <p:nvPr>
            <p:ph idx="1" type="subTitle"/>
          </p:nvPr>
        </p:nvSpPr>
        <p:spPr>
          <a:xfrm>
            <a:off x="937625" y="3551770"/>
            <a:ext cx="217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58" name="Google Shape;358;p38"/>
          <p:cNvSpPr txBox="1"/>
          <p:nvPr>
            <p:ph idx="3" type="subTitle"/>
          </p:nvPr>
        </p:nvSpPr>
        <p:spPr>
          <a:xfrm>
            <a:off x="3484350" y="3551770"/>
            <a:ext cx="217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59" name="Google Shape;359;p38"/>
          <p:cNvSpPr txBox="1"/>
          <p:nvPr>
            <p:ph idx="4" type="subTitle"/>
          </p:nvPr>
        </p:nvSpPr>
        <p:spPr>
          <a:xfrm>
            <a:off x="6031075" y="3551770"/>
            <a:ext cx="217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60" name="Google Shape;360;p38"/>
          <p:cNvSpPr txBox="1"/>
          <p:nvPr>
            <p:ph idx="5" type="subTitle"/>
          </p:nvPr>
        </p:nvSpPr>
        <p:spPr>
          <a:xfrm>
            <a:off x="937625" y="3081675"/>
            <a:ext cx="21753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361" name="Google Shape;361;p38"/>
          <p:cNvSpPr txBox="1"/>
          <p:nvPr>
            <p:ph idx="6" type="subTitle"/>
          </p:nvPr>
        </p:nvSpPr>
        <p:spPr>
          <a:xfrm>
            <a:off x="3484350" y="3081675"/>
            <a:ext cx="21753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362" name="Google Shape;362;p38"/>
          <p:cNvSpPr txBox="1"/>
          <p:nvPr>
            <p:ph idx="7" type="subTitle"/>
          </p:nvPr>
        </p:nvSpPr>
        <p:spPr>
          <a:xfrm>
            <a:off x="6031075" y="3081675"/>
            <a:ext cx="21753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Averia Serif Libre"/>
              <a:buNone/>
              <a:defRPr sz="2400">
                <a:solidFill>
                  <a:schemeClr val="accent3"/>
                </a:solidFill>
                <a:latin typeface="Averia Serif Libre"/>
                <a:ea typeface="Averia Serif Libre"/>
                <a:cs typeface="Averia Serif Libre"/>
                <a:sym typeface="Averia Serif Libre"/>
              </a:defRPr>
            </a:lvl1pPr>
            <a:lvl2pPr lvl="1"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2pPr>
            <a:lvl3pPr lvl="2"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3pPr>
            <a:lvl4pPr lvl="3"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4pPr>
            <a:lvl5pPr lvl="4"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5pPr>
            <a:lvl6pPr lvl="5"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6pPr>
            <a:lvl7pPr lvl="6"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7pPr>
            <a:lvl8pPr lvl="7"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8pPr>
            <a:lvl9pPr lvl="8" algn="ctr">
              <a:lnSpc>
                <a:spcPct val="100000"/>
              </a:lnSpc>
              <a:spcBef>
                <a:spcPts val="0"/>
              </a:spcBef>
              <a:spcAft>
                <a:spcPts val="0"/>
              </a:spcAft>
              <a:buSzPts val="2400"/>
              <a:buFont typeface="Averia Serif Libre"/>
              <a:buNone/>
              <a:defRPr sz="2400">
                <a:latin typeface="Averia Serif Libre"/>
                <a:ea typeface="Averia Serif Libre"/>
                <a:cs typeface="Averia Serif Libre"/>
                <a:sym typeface="Averia Serif Libre"/>
              </a:defRPr>
            </a:lvl9pPr>
          </a:lstStyle>
          <a:p/>
        </p:txBody>
      </p:sp>
      <p:sp>
        <p:nvSpPr>
          <p:cNvPr id="363" name="Google Shape;363;p38"/>
          <p:cNvSpPr/>
          <p:nvPr>
            <p:ph idx="8" type="pic"/>
          </p:nvPr>
        </p:nvSpPr>
        <p:spPr>
          <a:xfrm>
            <a:off x="1221275" y="1473675"/>
            <a:ext cx="1608000" cy="1608000"/>
          </a:xfrm>
          <a:prstGeom prst="ellipse">
            <a:avLst/>
          </a:prstGeom>
          <a:noFill/>
          <a:ln cap="flat" cmpd="sng" w="19050">
            <a:solidFill>
              <a:schemeClr val="dk1"/>
            </a:solidFill>
            <a:prstDash val="solid"/>
            <a:round/>
            <a:headEnd len="sm" w="sm" type="none"/>
            <a:tailEnd len="sm" w="sm" type="none"/>
          </a:ln>
        </p:spPr>
      </p:sp>
      <p:sp>
        <p:nvSpPr>
          <p:cNvPr id="364" name="Google Shape;364;p38"/>
          <p:cNvSpPr/>
          <p:nvPr>
            <p:ph idx="9" type="pic"/>
          </p:nvPr>
        </p:nvSpPr>
        <p:spPr>
          <a:xfrm>
            <a:off x="6314725" y="1473675"/>
            <a:ext cx="1608000" cy="1608000"/>
          </a:xfrm>
          <a:prstGeom prst="ellipse">
            <a:avLst/>
          </a:prstGeom>
          <a:noFill/>
          <a:ln cap="flat" cmpd="sng" w="19050">
            <a:solidFill>
              <a:schemeClr val="dk1"/>
            </a:solidFill>
            <a:prstDash val="solid"/>
            <a:round/>
            <a:headEnd len="sm" w="sm" type="none"/>
            <a:tailEnd len="sm" w="sm" type="none"/>
          </a:ln>
        </p:spPr>
      </p:sp>
      <p:sp>
        <p:nvSpPr>
          <p:cNvPr id="365" name="Google Shape;365;p38"/>
          <p:cNvSpPr/>
          <p:nvPr/>
        </p:nvSpPr>
        <p:spPr>
          <a:xfrm>
            <a:off x="4340994" y="2172991"/>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8"/>
          <p:cNvSpPr/>
          <p:nvPr/>
        </p:nvSpPr>
        <p:spPr>
          <a:xfrm flipH="1" rot="5400000">
            <a:off x="-1012010" y="-2667"/>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67" name="Google Shape;367;p38"/>
          <p:cNvPicPr preferRelativeResize="0"/>
          <p:nvPr/>
        </p:nvPicPr>
        <p:blipFill rotWithShape="1">
          <a:blip r:embed="rId2">
            <a:alphaModFix/>
          </a:blip>
          <a:srcRect b="0" l="0" r="0" t="0"/>
          <a:stretch/>
        </p:blipFill>
        <p:spPr>
          <a:xfrm flipH="1">
            <a:off x="8434558" y="3534606"/>
            <a:ext cx="557000" cy="1347687"/>
          </a:xfrm>
          <a:prstGeom prst="rect">
            <a:avLst/>
          </a:prstGeom>
          <a:noFill/>
          <a:ln>
            <a:noFill/>
          </a:ln>
        </p:spPr>
      </p:pic>
      <p:pic>
        <p:nvPicPr>
          <p:cNvPr id="368" name="Google Shape;368;p38"/>
          <p:cNvPicPr preferRelativeResize="0"/>
          <p:nvPr/>
        </p:nvPicPr>
        <p:blipFill rotWithShape="1">
          <a:blip r:embed="rId3">
            <a:alphaModFix/>
          </a:blip>
          <a:srcRect b="0" l="0" r="0" t="0"/>
          <a:stretch/>
        </p:blipFill>
        <p:spPr>
          <a:xfrm rot="2700148">
            <a:off x="7947197" y="4621120"/>
            <a:ext cx="364095" cy="461187"/>
          </a:xfrm>
          <a:prstGeom prst="rect">
            <a:avLst/>
          </a:prstGeom>
          <a:noFill/>
          <a:ln>
            <a:noFill/>
          </a:ln>
        </p:spPr>
      </p:pic>
      <p:pic>
        <p:nvPicPr>
          <p:cNvPr id="369" name="Google Shape;369;p38"/>
          <p:cNvPicPr preferRelativeResize="0"/>
          <p:nvPr/>
        </p:nvPicPr>
        <p:blipFill rotWithShape="1">
          <a:blip r:embed="rId4">
            <a:alphaModFix/>
          </a:blip>
          <a:srcRect b="0" l="0" r="0" t="0"/>
          <a:stretch/>
        </p:blipFill>
        <p:spPr>
          <a:xfrm flipH="1" rot="4562926">
            <a:off x="304222" y="-286126"/>
            <a:ext cx="812053" cy="1191891"/>
          </a:xfrm>
          <a:prstGeom prst="rect">
            <a:avLst/>
          </a:prstGeom>
          <a:noFill/>
          <a:ln>
            <a:noFill/>
          </a:ln>
        </p:spPr>
      </p:pic>
      <p:pic>
        <p:nvPicPr>
          <p:cNvPr id="370" name="Google Shape;370;p38"/>
          <p:cNvPicPr preferRelativeResize="0"/>
          <p:nvPr/>
        </p:nvPicPr>
        <p:blipFill rotWithShape="1">
          <a:blip r:embed="rId5">
            <a:alphaModFix/>
          </a:blip>
          <a:srcRect b="0" l="0" r="0" t="0"/>
          <a:stretch/>
        </p:blipFill>
        <p:spPr>
          <a:xfrm flipH="1" rot="9557823">
            <a:off x="280176" y="3259736"/>
            <a:ext cx="408550" cy="1897427"/>
          </a:xfrm>
          <a:prstGeom prst="rect">
            <a:avLst/>
          </a:prstGeom>
          <a:noFill/>
          <a:ln>
            <a:noFill/>
          </a:ln>
        </p:spPr>
      </p:pic>
      <p:pic>
        <p:nvPicPr>
          <p:cNvPr id="371" name="Google Shape;371;p38"/>
          <p:cNvPicPr preferRelativeResize="0"/>
          <p:nvPr/>
        </p:nvPicPr>
        <p:blipFill rotWithShape="1">
          <a:blip r:embed="rId6">
            <a:alphaModFix/>
          </a:blip>
          <a:srcRect b="0" l="0" r="0" t="0"/>
          <a:stretch/>
        </p:blipFill>
        <p:spPr>
          <a:xfrm flipH="1" rot="-2268240">
            <a:off x="158702" y="623064"/>
            <a:ext cx="481442" cy="609821"/>
          </a:xfrm>
          <a:prstGeom prst="rect">
            <a:avLst/>
          </a:prstGeom>
          <a:noFill/>
          <a:ln>
            <a:noFill/>
          </a:ln>
        </p:spPr>
      </p:pic>
      <p:pic>
        <p:nvPicPr>
          <p:cNvPr id="372" name="Google Shape;372;p38"/>
          <p:cNvPicPr preferRelativeResize="0"/>
          <p:nvPr/>
        </p:nvPicPr>
        <p:blipFill rotWithShape="1">
          <a:blip r:embed="rId7">
            <a:alphaModFix/>
          </a:blip>
          <a:srcRect b="0" l="0" r="0" t="0"/>
          <a:stretch/>
        </p:blipFill>
        <p:spPr>
          <a:xfrm rot="731573">
            <a:off x="7998566" y="1032033"/>
            <a:ext cx="2014625" cy="2505032"/>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73" name="Shape 373"/>
        <p:cNvGrpSpPr/>
        <p:nvPr/>
      </p:nvGrpSpPr>
      <p:grpSpPr>
        <a:xfrm>
          <a:off x="0" y="0"/>
          <a:ext cx="0" cy="0"/>
          <a:chOff x="0" y="0"/>
          <a:chExt cx="0" cy="0"/>
        </a:xfrm>
      </p:grpSpPr>
      <p:sp>
        <p:nvSpPr>
          <p:cNvPr id="374" name="Google Shape;374;p39"/>
          <p:cNvSpPr txBox="1"/>
          <p:nvPr>
            <p:ph type="title"/>
          </p:nvPr>
        </p:nvSpPr>
        <p:spPr>
          <a:xfrm>
            <a:off x="2347950" y="431325"/>
            <a:ext cx="4448100" cy="1265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500"/>
              <a:buNone/>
              <a:defRPr sz="85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75" name="Google Shape;375;p39"/>
          <p:cNvSpPr txBox="1"/>
          <p:nvPr>
            <p:ph idx="1" type="subTitle"/>
          </p:nvPr>
        </p:nvSpPr>
        <p:spPr>
          <a:xfrm>
            <a:off x="2347900" y="2548825"/>
            <a:ext cx="4448100" cy="105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76" name="Google Shape;376;p39"/>
          <p:cNvSpPr txBox="1"/>
          <p:nvPr/>
        </p:nvSpPr>
        <p:spPr>
          <a:xfrm>
            <a:off x="2302150" y="4081200"/>
            <a:ext cx="4539600" cy="55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200"/>
              <a:buFont typeface="Arial"/>
              <a:buNone/>
            </a:pPr>
            <a:r>
              <a:rPr b="1" i="0" lang="en" sz="1200" u="none" cap="none" strike="noStrike">
                <a:solidFill>
                  <a:schemeClr val="dk1"/>
                </a:solidFill>
                <a:latin typeface="Baloo 2"/>
                <a:ea typeface="Baloo 2"/>
                <a:cs typeface="Baloo 2"/>
                <a:sym typeface="Baloo 2"/>
              </a:rPr>
              <a:t>CREDITS:</a:t>
            </a:r>
            <a:r>
              <a:rPr b="0" i="0" lang="en" sz="1200" u="none" cap="none" strike="noStrike">
                <a:solidFill>
                  <a:schemeClr val="dk1"/>
                </a:solidFill>
                <a:latin typeface="Baloo 2"/>
                <a:ea typeface="Baloo 2"/>
                <a:cs typeface="Baloo 2"/>
                <a:sym typeface="Baloo 2"/>
              </a:rPr>
              <a:t> This presentation template was created by </a:t>
            </a:r>
            <a:r>
              <a:rPr b="1" i="0" lang="en" sz="1200" u="none" cap="none" strike="noStrike">
                <a:solidFill>
                  <a:schemeClr val="hlink"/>
                </a:solidFill>
                <a:uFill>
                  <a:noFill/>
                </a:uFill>
                <a:latin typeface="Baloo 2"/>
                <a:ea typeface="Baloo 2"/>
                <a:cs typeface="Baloo 2"/>
                <a:sym typeface="Baloo 2"/>
                <a:hlinkClick r:id="rId2"/>
              </a:rPr>
              <a:t>Slidesgo</a:t>
            </a:r>
            <a:r>
              <a:rPr b="0" i="0" lang="en" sz="1200" u="none" cap="none" strike="noStrike">
                <a:solidFill>
                  <a:schemeClr val="dk1"/>
                </a:solidFill>
                <a:latin typeface="Baloo 2"/>
                <a:ea typeface="Baloo 2"/>
                <a:cs typeface="Baloo 2"/>
                <a:sym typeface="Baloo 2"/>
              </a:rPr>
              <a:t>, and includes icons by </a:t>
            </a:r>
            <a:r>
              <a:rPr b="1" i="0" lang="en" sz="1200" u="none" cap="none" strike="noStrike">
                <a:solidFill>
                  <a:schemeClr val="hlink"/>
                </a:solidFill>
                <a:uFill>
                  <a:noFill/>
                </a:uFill>
                <a:latin typeface="Baloo 2"/>
                <a:ea typeface="Baloo 2"/>
                <a:cs typeface="Baloo 2"/>
                <a:sym typeface="Baloo 2"/>
                <a:hlinkClick r:id="rId3"/>
              </a:rPr>
              <a:t>Flaticon</a:t>
            </a:r>
            <a:r>
              <a:rPr b="0" i="0" lang="en" sz="1200" u="none" cap="none" strike="noStrike">
                <a:solidFill>
                  <a:schemeClr val="dk1"/>
                </a:solidFill>
                <a:latin typeface="Baloo 2"/>
                <a:ea typeface="Baloo 2"/>
                <a:cs typeface="Baloo 2"/>
                <a:sym typeface="Baloo 2"/>
              </a:rPr>
              <a:t>, and infographics &amp; images by </a:t>
            </a:r>
            <a:r>
              <a:rPr b="1" i="0" lang="en" sz="1200" u="none" cap="none" strike="noStrike">
                <a:solidFill>
                  <a:schemeClr val="hlink"/>
                </a:solidFill>
                <a:uFill>
                  <a:noFill/>
                </a:uFill>
                <a:latin typeface="Baloo 2"/>
                <a:ea typeface="Baloo 2"/>
                <a:cs typeface="Baloo 2"/>
                <a:sym typeface="Baloo 2"/>
                <a:hlinkClick r:id="rId4"/>
              </a:rPr>
              <a:t>Freepik</a:t>
            </a:r>
            <a:r>
              <a:rPr b="0" i="0" lang="en" sz="1200" u="none" cap="none" strike="noStrike">
                <a:solidFill>
                  <a:schemeClr val="dk1"/>
                </a:solidFill>
                <a:latin typeface="Baloo 2"/>
                <a:ea typeface="Baloo 2"/>
                <a:cs typeface="Baloo 2"/>
                <a:sym typeface="Baloo 2"/>
              </a:rPr>
              <a:t> </a:t>
            </a:r>
            <a:endParaRPr b="1" i="0" sz="1200" u="none" cap="none" strike="noStrike">
              <a:solidFill>
                <a:schemeClr val="dk1"/>
              </a:solidFill>
              <a:latin typeface="Baloo 2"/>
              <a:ea typeface="Baloo 2"/>
              <a:cs typeface="Baloo 2"/>
              <a:sym typeface="Baloo 2"/>
            </a:endParaRPr>
          </a:p>
        </p:txBody>
      </p:sp>
      <p:pic>
        <p:nvPicPr>
          <p:cNvPr id="377" name="Google Shape;377;p39"/>
          <p:cNvPicPr preferRelativeResize="0"/>
          <p:nvPr/>
        </p:nvPicPr>
        <p:blipFill rotWithShape="1">
          <a:blip r:embed="rId5">
            <a:alphaModFix/>
          </a:blip>
          <a:srcRect b="0" l="0" r="0" t="0"/>
          <a:stretch/>
        </p:blipFill>
        <p:spPr>
          <a:xfrm>
            <a:off x="-1969750" y="539500"/>
            <a:ext cx="3911360" cy="4064501"/>
          </a:xfrm>
          <a:prstGeom prst="rect">
            <a:avLst/>
          </a:prstGeom>
          <a:noFill/>
          <a:ln>
            <a:noFill/>
          </a:ln>
        </p:spPr>
      </p:pic>
      <p:sp>
        <p:nvSpPr>
          <p:cNvPr id="378" name="Google Shape;378;p39"/>
          <p:cNvSpPr/>
          <p:nvPr/>
        </p:nvSpPr>
        <p:spPr>
          <a:xfrm>
            <a:off x="6196223" y="1115328"/>
            <a:ext cx="5062423" cy="6177965"/>
          </a:xfrm>
          <a:custGeom>
            <a:rect b="b" l="l" r="r" t="t"/>
            <a:pathLst>
              <a:path extrusionOk="0" h="158572" w="129939">
                <a:moveTo>
                  <a:pt x="92723" y="0"/>
                </a:moveTo>
                <a:cubicBezTo>
                  <a:pt x="82524" y="0"/>
                  <a:pt x="72194" y="2810"/>
                  <a:pt x="66469" y="7591"/>
                </a:cubicBezTo>
                <a:cubicBezTo>
                  <a:pt x="49345" y="24088"/>
                  <a:pt x="65909" y="51068"/>
                  <a:pt x="52905" y="69345"/>
                </a:cubicBezTo>
                <a:cubicBezTo>
                  <a:pt x="36309" y="90078"/>
                  <a:pt x="1" y="91858"/>
                  <a:pt x="10565" y="128199"/>
                </a:cubicBezTo>
                <a:cubicBezTo>
                  <a:pt x="18668" y="149286"/>
                  <a:pt x="42257" y="158571"/>
                  <a:pt x="65582" y="158571"/>
                </a:cubicBezTo>
                <a:cubicBezTo>
                  <a:pt x="79830" y="158571"/>
                  <a:pt x="93980" y="155107"/>
                  <a:pt x="104442" y="148751"/>
                </a:cubicBezTo>
                <a:cubicBezTo>
                  <a:pt x="128801" y="130902"/>
                  <a:pt x="125966" y="96193"/>
                  <a:pt x="129147" y="69213"/>
                </a:cubicBezTo>
                <a:cubicBezTo>
                  <a:pt x="129938" y="48744"/>
                  <a:pt x="129180" y="19984"/>
                  <a:pt x="116852" y="7788"/>
                </a:cubicBezTo>
                <a:cubicBezTo>
                  <a:pt x="111379" y="2379"/>
                  <a:pt x="102106" y="0"/>
                  <a:pt x="927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79" name="Google Shape;379;p39"/>
          <p:cNvPicPr preferRelativeResize="0"/>
          <p:nvPr/>
        </p:nvPicPr>
        <p:blipFill rotWithShape="1">
          <a:blip r:embed="rId6">
            <a:alphaModFix/>
          </a:blip>
          <a:srcRect b="0" l="0" r="0" t="0"/>
          <a:stretch/>
        </p:blipFill>
        <p:spPr>
          <a:xfrm rot="-1136944">
            <a:off x="7701923" y="3829984"/>
            <a:ext cx="1539502" cy="1911829"/>
          </a:xfrm>
          <a:prstGeom prst="rect">
            <a:avLst/>
          </a:prstGeom>
          <a:noFill/>
          <a:ln>
            <a:noFill/>
          </a:ln>
        </p:spPr>
      </p:pic>
      <p:pic>
        <p:nvPicPr>
          <p:cNvPr id="380" name="Google Shape;380;p39"/>
          <p:cNvPicPr preferRelativeResize="0"/>
          <p:nvPr/>
        </p:nvPicPr>
        <p:blipFill rotWithShape="1">
          <a:blip r:embed="rId7">
            <a:alphaModFix/>
          </a:blip>
          <a:srcRect b="0" l="0" r="0" t="0"/>
          <a:stretch/>
        </p:blipFill>
        <p:spPr>
          <a:xfrm flipH="1" rot="1167304">
            <a:off x="7862428" y="3082294"/>
            <a:ext cx="556999" cy="1347687"/>
          </a:xfrm>
          <a:prstGeom prst="rect">
            <a:avLst/>
          </a:prstGeom>
          <a:noFill/>
          <a:ln>
            <a:noFill/>
          </a:ln>
        </p:spPr>
      </p:pic>
      <p:pic>
        <p:nvPicPr>
          <p:cNvPr id="381" name="Google Shape;381;p39"/>
          <p:cNvPicPr preferRelativeResize="0"/>
          <p:nvPr/>
        </p:nvPicPr>
        <p:blipFill rotWithShape="1">
          <a:blip r:embed="rId8">
            <a:alphaModFix/>
          </a:blip>
          <a:srcRect b="0" l="0" r="0" t="0"/>
          <a:stretch/>
        </p:blipFill>
        <p:spPr>
          <a:xfrm rot="5051212">
            <a:off x="8263765" y="2333850"/>
            <a:ext cx="375620" cy="475800"/>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2" name="Shape 382"/>
        <p:cNvGrpSpPr/>
        <p:nvPr/>
      </p:nvGrpSpPr>
      <p:grpSpPr>
        <a:xfrm>
          <a:off x="0" y="0"/>
          <a:ext cx="0" cy="0"/>
          <a:chOff x="0" y="0"/>
          <a:chExt cx="0" cy="0"/>
        </a:xfrm>
      </p:grpSpPr>
      <p:sp>
        <p:nvSpPr>
          <p:cNvPr id="383" name="Google Shape;383;p4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84" name="Google Shape;384;p40"/>
          <p:cNvSpPr txBox="1"/>
          <p:nvPr>
            <p:ph idx="1" type="body"/>
          </p:nvPr>
        </p:nvSpPr>
        <p:spPr>
          <a:xfrm>
            <a:off x="720000" y="1215752"/>
            <a:ext cx="77040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Font typeface="Nunito Light"/>
              <a:buChar char="●"/>
              <a:defRPr/>
            </a:lvl1pPr>
            <a:lvl2pPr indent="-317500" lvl="1" marL="914400" algn="l">
              <a:lnSpc>
                <a:spcPct val="100000"/>
              </a:lnSpc>
              <a:spcBef>
                <a:spcPts val="0"/>
              </a:spcBef>
              <a:spcAft>
                <a:spcPts val="0"/>
              </a:spcAft>
              <a:buSzPts val="1400"/>
              <a:buFont typeface="Nunito Light"/>
              <a:buChar char="○"/>
              <a:defRPr/>
            </a:lvl2pPr>
            <a:lvl3pPr indent="-317500" lvl="2" marL="1371600" algn="l">
              <a:lnSpc>
                <a:spcPct val="100000"/>
              </a:lnSpc>
              <a:spcBef>
                <a:spcPts val="0"/>
              </a:spcBef>
              <a:spcAft>
                <a:spcPts val="0"/>
              </a:spcAft>
              <a:buSzPts val="1400"/>
              <a:buFont typeface="Nunito Light"/>
              <a:buChar char="■"/>
              <a:defRPr/>
            </a:lvl3pPr>
            <a:lvl4pPr indent="-317500" lvl="3" marL="1828800" algn="l">
              <a:lnSpc>
                <a:spcPct val="100000"/>
              </a:lnSpc>
              <a:spcBef>
                <a:spcPts val="0"/>
              </a:spcBef>
              <a:spcAft>
                <a:spcPts val="0"/>
              </a:spcAft>
              <a:buSzPts val="1400"/>
              <a:buFont typeface="Nunito Light"/>
              <a:buChar char="●"/>
              <a:defRPr/>
            </a:lvl4pPr>
            <a:lvl5pPr indent="-317500" lvl="4" marL="2286000" algn="l">
              <a:lnSpc>
                <a:spcPct val="100000"/>
              </a:lnSpc>
              <a:spcBef>
                <a:spcPts val="0"/>
              </a:spcBef>
              <a:spcAft>
                <a:spcPts val="0"/>
              </a:spcAft>
              <a:buSzPts val="1400"/>
              <a:buFont typeface="Nunito Light"/>
              <a:buChar char="○"/>
              <a:defRPr/>
            </a:lvl5pPr>
            <a:lvl6pPr indent="-317500" lvl="5" marL="2743200" algn="l">
              <a:lnSpc>
                <a:spcPct val="100000"/>
              </a:lnSpc>
              <a:spcBef>
                <a:spcPts val="0"/>
              </a:spcBef>
              <a:spcAft>
                <a:spcPts val="0"/>
              </a:spcAft>
              <a:buSzPts val="1400"/>
              <a:buFont typeface="Nunito Light"/>
              <a:buChar char="■"/>
              <a:defRPr/>
            </a:lvl6pPr>
            <a:lvl7pPr indent="-317500" lvl="6" marL="3200400" algn="l">
              <a:lnSpc>
                <a:spcPct val="100000"/>
              </a:lnSpc>
              <a:spcBef>
                <a:spcPts val="0"/>
              </a:spcBef>
              <a:spcAft>
                <a:spcPts val="0"/>
              </a:spcAft>
              <a:buSzPts val="1400"/>
              <a:buFont typeface="Nunito Light"/>
              <a:buChar char="●"/>
              <a:defRPr/>
            </a:lvl7pPr>
            <a:lvl8pPr indent="-317500" lvl="7" marL="3657600" algn="l">
              <a:lnSpc>
                <a:spcPct val="100000"/>
              </a:lnSpc>
              <a:spcBef>
                <a:spcPts val="0"/>
              </a:spcBef>
              <a:spcAft>
                <a:spcPts val="0"/>
              </a:spcAft>
              <a:buSzPts val="1400"/>
              <a:buFont typeface="Nunito Light"/>
              <a:buChar char="○"/>
              <a:defRPr/>
            </a:lvl8pPr>
            <a:lvl9pPr indent="-317500" lvl="8" marL="4114800" algn="l">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85" name="Shape 3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86" name="Shape 386"/>
        <p:cNvGrpSpPr/>
        <p:nvPr/>
      </p:nvGrpSpPr>
      <p:grpSpPr>
        <a:xfrm>
          <a:off x="0" y="0"/>
          <a:ext cx="0" cy="0"/>
          <a:chOff x="0" y="0"/>
          <a:chExt cx="0" cy="0"/>
        </a:xfrm>
      </p:grpSpPr>
      <p:sp>
        <p:nvSpPr>
          <p:cNvPr id="387" name="Google Shape;387;p42"/>
          <p:cNvSpPr/>
          <p:nvPr/>
        </p:nvSpPr>
        <p:spPr>
          <a:xfrm rot="10800000">
            <a:off x="-1964087" y="-1517005"/>
            <a:ext cx="6764116" cy="44952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42"/>
          <p:cNvSpPr/>
          <p:nvPr/>
        </p:nvSpPr>
        <p:spPr>
          <a:xfrm flipH="1" rot="-5400000">
            <a:off x="6575933" y="2776641"/>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9" name="Google Shape;389;p42"/>
          <p:cNvPicPr preferRelativeResize="0"/>
          <p:nvPr/>
        </p:nvPicPr>
        <p:blipFill rotWithShape="1">
          <a:blip r:embed="rId2">
            <a:alphaModFix/>
          </a:blip>
          <a:srcRect b="0" l="0" r="0" t="0"/>
          <a:stretch/>
        </p:blipFill>
        <p:spPr>
          <a:xfrm flipH="1" rot="10800000">
            <a:off x="149465" y="268905"/>
            <a:ext cx="557000" cy="1347687"/>
          </a:xfrm>
          <a:prstGeom prst="rect">
            <a:avLst/>
          </a:prstGeom>
          <a:noFill/>
          <a:ln>
            <a:noFill/>
          </a:ln>
        </p:spPr>
      </p:pic>
      <p:pic>
        <p:nvPicPr>
          <p:cNvPr id="390" name="Google Shape;390;p42"/>
          <p:cNvPicPr preferRelativeResize="0"/>
          <p:nvPr/>
        </p:nvPicPr>
        <p:blipFill rotWithShape="1">
          <a:blip r:embed="rId3">
            <a:alphaModFix/>
          </a:blip>
          <a:srcRect b="0" l="0" r="0" t="0"/>
          <a:stretch/>
        </p:blipFill>
        <p:spPr>
          <a:xfrm rot="-8099852">
            <a:off x="829731" y="68892"/>
            <a:ext cx="364095" cy="461187"/>
          </a:xfrm>
          <a:prstGeom prst="rect">
            <a:avLst/>
          </a:prstGeom>
          <a:noFill/>
          <a:ln>
            <a:noFill/>
          </a:ln>
        </p:spPr>
      </p:pic>
      <p:pic>
        <p:nvPicPr>
          <p:cNvPr id="391" name="Google Shape;391;p42"/>
          <p:cNvPicPr preferRelativeResize="0"/>
          <p:nvPr/>
        </p:nvPicPr>
        <p:blipFill rotWithShape="1">
          <a:blip r:embed="rId4">
            <a:alphaModFix/>
          </a:blip>
          <a:srcRect b="0" l="0" r="0" t="0"/>
          <a:stretch/>
        </p:blipFill>
        <p:spPr>
          <a:xfrm flipH="1" rot="-6237074">
            <a:off x="8024748" y="4245434"/>
            <a:ext cx="812053" cy="1191891"/>
          </a:xfrm>
          <a:prstGeom prst="rect">
            <a:avLst/>
          </a:prstGeom>
          <a:noFill/>
          <a:ln>
            <a:noFill/>
          </a:ln>
        </p:spPr>
      </p:pic>
      <p:pic>
        <p:nvPicPr>
          <p:cNvPr id="392" name="Google Shape;392;p42"/>
          <p:cNvPicPr preferRelativeResize="0"/>
          <p:nvPr/>
        </p:nvPicPr>
        <p:blipFill rotWithShape="1">
          <a:blip r:embed="rId5">
            <a:alphaModFix/>
          </a:blip>
          <a:srcRect b="0" l="0" r="0" t="0"/>
          <a:stretch/>
        </p:blipFill>
        <p:spPr>
          <a:xfrm flipH="1" rot="8531760">
            <a:off x="8322104" y="242288"/>
            <a:ext cx="481442" cy="609821"/>
          </a:xfrm>
          <a:prstGeom prst="rect">
            <a:avLst/>
          </a:prstGeom>
          <a:noFill/>
          <a:ln>
            <a:noFill/>
          </a:ln>
        </p:spPr>
      </p:pic>
      <p:pic>
        <p:nvPicPr>
          <p:cNvPr id="393" name="Google Shape;393;p42"/>
          <p:cNvPicPr preferRelativeResize="0"/>
          <p:nvPr/>
        </p:nvPicPr>
        <p:blipFill rotWithShape="1">
          <a:blip r:embed="rId6">
            <a:alphaModFix/>
          </a:blip>
          <a:srcRect b="0" l="0" r="0" t="0"/>
          <a:stretch/>
        </p:blipFill>
        <p:spPr>
          <a:xfrm flipH="1" rot="9921237">
            <a:off x="8537324" y="1209937"/>
            <a:ext cx="408550" cy="1897425"/>
          </a:xfrm>
          <a:prstGeom prst="rect">
            <a:avLst/>
          </a:prstGeom>
          <a:noFill/>
          <a:ln>
            <a:noFill/>
          </a:ln>
        </p:spPr>
      </p:pic>
      <p:pic>
        <p:nvPicPr>
          <p:cNvPr id="394" name="Google Shape;394;p42"/>
          <p:cNvPicPr preferRelativeResize="0"/>
          <p:nvPr/>
        </p:nvPicPr>
        <p:blipFill rotWithShape="1">
          <a:blip r:embed="rId7">
            <a:alphaModFix/>
          </a:blip>
          <a:srcRect b="0" l="0" r="0" t="0"/>
          <a:stretch/>
        </p:blipFill>
        <p:spPr>
          <a:xfrm flipH="1" rot="10800000">
            <a:off x="-408125" y="1558975"/>
            <a:ext cx="1114601" cy="2506447"/>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95" name="Shape 395"/>
        <p:cNvGrpSpPr/>
        <p:nvPr/>
      </p:nvGrpSpPr>
      <p:grpSpPr>
        <a:xfrm>
          <a:off x="0" y="0"/>
          <a:ext cx="0" cy="0"/>
          <a:chOff x="0" y="0"/>
          <a:chExt cx="0" cy="0"/>
        </a:xfrm>
      </p:grpSpPr>
      <p:sp>
        <p:nvSpPr>
          <p:cNvPr id="396" name="Google Shape;396;p43"/>
          <p:cNvSpPr/>
          <p:nvPr/>
        </p:nvSpPr>
        <p:spPr>
          <a:xfrm rot="9716712">
            <a:off x="-399459" y="-231555"/>
            <a:ext cx="2677097" cy="1779112"/>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97" name="Google Shape;397;p43"/>
          <p:cNvPicPr preferRelativeResize="0"/>
          <p:nvPr/>
        </p:nvPicPr>
        <p:blipFill rotWithShape="1">
          <a:blip r:embed="rId2">
            <a:alphaModFix/>
          </a:blip>
          <a:srcRect b="0" l="0" r="0" t="0"/>
          <a:stretch/>
        </p:blipFill>
        <p:spPr>
          <a:xfrm flipH="1" rot="10800000">
            <a:off x="149465" y="522096"/>
            <a:ext cx="557000" cy="1347687"/>
          </a:xfrm>
          <a:prstGeom prst="rect">
            <a:avLst/>
          </a:prstGeom>
          <a:noFill/>
          <a:ln>
            <a:noFill/>
          </a:ln>
        </p:spPr>
      </p:pic>
      <p:pic>
        <p:nvPicPr>
          <p:cNvPr id="398" name="Google Shape;398;p43"/>
          <p:cNvPicPr preferRelativeResize="0"/>
          <p:nvPr/>
        </p:nvPicPr>
        <p:blipFill rotWithShape="1">
          <a:blip r:embed="rId3">
            <a:alphaModFix/>
          </a:blip>
          <a:srcRect b="0" l="0" r="0" t="0"/>
          <a:stretch/>
        </p:blipFill>
        <p:spPr>
          <a:xfrm rot="-8099852">
            <a:off x="757043" y="221832"/>
            <a:ext cx="364095" cy="461187"/>
          </a:xfrm>
          <a:prstGeom prst="rect">
            <a:avLst/>
          </a:prstGeom>
          <a:noFill/>
          <a:ln>
            <a:noFill/>
          </a:ln>
        </p:spPr>
      </p:pic>
      <p:pic>
        <p:nvPicPr>
          <p:cNvPr id="399" name="Google Shape;399;p43"/>
          <p:cNvPicPr preferRelativeResize="0"/>
          <p:nvPr/>
        </p:nvPicPr>
        <p:blipFill rotWithShape="1">
          <a:blip r:embed="rId4">
            <a:alphaModFix/>
          </a:blip>
          <a:srcRect b="0" l="0" r="0" t="0"/>
          <a:stretch/>
        </p:blipFill>
        <p:spPr>
          <a:xfrm flipH="1">
            <a:off x="0" y="2714540"/>
            <a:ext cx="1114601" cy="2506447"/>
          </a:xfrm>
          <a:prstGeom prst="rect">
            <a:avLst/>
          </a:prstGeom>
          <a:noFill/>
          <a:ln>
            <a:noFill/>
          </a:ln>
        </p:spPr>
      </p:pic>
      <p:sp>
        <p:nvSpPr>
          <p:cNvPr id="400" name="Google Shape;400;p43"/>
          <p:cNvSpPr/>
          <p:nvPr/>
        </p:nvSpPr>
        <p:spPr>
          <a:xfrm flipH="1" rot="-5400000">
            <a:off x="6575933" y="3029831"/>
            <a:ext cx="3577100" cy="2377225"/>
          </a:xfrm>
          <a:custGeom>
            <a:rect b="b" l="l" r="r" t="t"/>
            <a:pathLst>
              <a:path extrusionOk="0" h="117568" w="176909">
                <a:moveTo>
                  <a:pt x="149056" y="0"/>
                </a:moveTo>
                <a:cubicBezTo>
                  <a:pt x="129872" y="1286"/>
                  <a:pt x="120692" y="21475"/>
                  <a:pt x="113143" y="36605"/>
                </a:cubicBezTo>
                <a:cubicBezTo>
                  <a:pt x="108974" y="52575"/>
                  <a:pt x="93745" y="63238"/>
                  <a:pt x="77824" y="65545"/>
                </a:cubicBezTo>
                <a:cubicBezTo>
                  <a:pt x="75544" y="65861"/>
                  <a:pt x="73268" y="65992"/>
                  <a:pt x="70994" y="65992"/>
                </a:cubicBezTo>
                <a:cubicBezTo>
                  <a:pt x="59891" y="65992"/>
                  <a:pt x="48851" y="62867"/>
                  <a:pt x="37738" y="62867"/>
                </a:cubicBezTo>
                <a:cubicBezTo>
                  <a:pt x="35567" y="62867"/>
                  <a:pt x="33393" y="62986"/>
                  <a:pt x="31216" y="63271"/>
                </a:cubicBezTo>
                <a:cubicBezTo>
                  <a:pt x="14075" y="64804"/>
                  <a:pt x="0" y="81433"/>
                  <a:pt x="10697" y="97651"/>
                </a:cubicBezTo>
                <a:cubicBezTo>
                  <a:pt x="21574" y="114230"/>
                  <a:pt x="43593" y="114197"/>
                  <a:pt x="61294" y="116307"/>
                </a:cubicBezTo>
                <a:cubicBezTo>
                  <a:pt x="67565" y="117131"/>
                  <a:pt x="74085" y="117568"/>
                  <a:pt x="80685" y="117568"/>
                </a:cubicBezTo>
                <a:cubicBezTo>
                  <a:pt x="120172" y="117568"/>
                  <a:pt x="162555" y="101925"/>
                  <a:pt x="172031" y="59859"/>
                </a:cubicBezTo>
                <a:cubicBezTo>
                  <a:pt x="176909" y="40445"/>
                  <a:pt x="173843" y="3214"/>
                  <a:pt x="149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01" name="Google Shape;401;p43"/>
          <p:cNvPicPr preferRelativeResize="0"/>
          <p:nvPr/>
        </p:nvPicPr>
        <p:blipFill rotWithShape="1">
          <a:blip r:embed="rId5">
            <a:alphaModFix/>
          </a:blip>
          <a:srcRect b="0" l="0" r="0" t="0"/>
          <a:stretch/>
        </p:blipFill>
        <p:spPr>
          <a:xfrm flipH="1" rot="-6237074">
            <a:off x="8024748" y="4498624"/>
            <a:ext cx="812053" cy="1191891"/>
          </a:xfrm>
          <a:prstGeom prst="rect">
            <a:avLst/>
          </a:prstGeom>
          <a:noFill/>
          <a:ln>
            <a:noFill/>
          </a:ln>
        </p:spPr>
      </p:pic>
      <p:pic>
        <p:nvPicPr>
          <p:cNvPr id="402" name="Google Shape;402;p43"/>
          <p:cNvPicPr preferRelativeResize="0"/>
          <p:nvPr/>
        </p:nvPicPr>
        <p:blipFill rotWithShape="1">
          <a:blip r:embed="rId6">
            <a:alphaModFix/>
          </a:blip>
          <a:srcRect b="0" l="0" r="0" t="0"/>
          <a:stretch/>
        </p:blipFill>
        <p:spPr>
          <a:xfrm flipH="1" rot="8531760">
            <a:off x="8322104" y="495478"/>
            <a:ext cx="481442" cy="609821"/>
          </a:xfrm>
          <a:prstGeom prst="rect">
            <a:avLst/>
          </a:prstGeom>
          <a:noFill/>
          <a:ln>
            <a:noFill/>
          </a:ln>
        </p:spPr>
      </p:pic>
      <p:pic>
        <p:nvPicPr>
          <p:cNvPr id="403" name="Google Shape;403;p43"/>
          <p:cNvPicPr preferRelativeResize="0"/>
          <p:nvPr/>
        </p:nvPicPr>
        <p:blipFill rotWithShape="1">
          <a:blip r:embed="rId7">
            <a:alphaModFix/>
          </a:blip>
          <a:srcRect b="0" l="0" r="0" t="0"/>
          <a:stretch/>
        </p:blipFill>
        <p:spPr>
          <a:xfrm rot="878763">
            <a:off x="8537324" y="1463127"/>
            <a:ext cx="408550" cy="189742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theme" Target="../theme/theme3.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accent1"/>
              </a:buClr>
              <a:buSzPts val="3500"/>
              <a:buFont typeface="Averia Serif Libre"/>
              <a:buNone/>
              <a:defRPr b="0" i="0" sz="3500" u="none" cap="none" strike="noStrike">
                <a:solidFill>
                  <a:schemeClr val="accent1"/>
                </a:solidFill>
                <a:latin typeface="Averia Serif Libre"/>
                <a:ea typeface="Averia Serif Libre"/>
                <a:cs typeface="Averia Serif Libre"/>
                <a:sym typeface="Averia Serif Libre"/>
              </a:defRPr>
            </a:lvl1pPr>
            <a:lvl2pPr lvl="1" marR="0" rtl="0" algn="l">
              <a:lnSpc>
                <a:spcPct val="100000"/>
              </a:lnSpc>
              <a:spcBef>
                <a:spcPts val="0"/>
              </a:spcBef>
              <a:spcAft>
                <a:spcPts val="0"/>
              </a:spcAft>
              <a:buClr>
                <a:schemeClr val="dk1"/>
              </a:buClr>
              <a:buSzPts val="3500"/>
              <a:buFont typeface="Averia Serif Libre"/>
              <a:buNone/>
              <a:defRPr b="0" i="0" sz="3500" u="none" cap="none" strike="noStrike">
                <a:solidFill>
                  <a:schemeClr val="dk1"/>
                </a:solidFill>
                <a:latin typeface="Averia Serif Libre"/>
                <a:ea typeface="Averia Serif Libre"/>
                <a:cs typeface="Averia Serif Libre"/>
                <a:sym typeface="Averia Serif Libre"/>
              </a:defRPr>
            </a:lvl2pPr>
            <a:lvl3pPr lvl="2" marR="0" rtl="0" algn="l">
              <a:lnSpc>
                <a:spcPct val="100000"/>
              </a:lnSpc>
              <a:spcBef>
                <a:spcPts val="0"/>
              </a:spcBef>
              <a:spcAft>
                <a:spcPts val="0"/>
              </a:spcAft>
              <a:buClr>
                <a:schemeClr val="dk1"/>
              </a:buClr>
              <a:buSzPts val="3500"/>
              <a:buFont typeface="Averia Serif Libre"/>
              <a:buNone/>
              <a:defRPr b="0" i="0" sz="3500" u="none" cap="none" strike="noStrike">
                <a:solidFill>
                  <a:schemeClr val="dk1"/>
                </a:solidFill>
                <a:latin typeface="Averia Serif Libre"/>
                <a:ea typeface="Averia Serif Libre"/>
                <a:cs typeface="Averia Serif Libre"/>
                <a:sym typeface="Averia Serif Libre"/>
              </a:defRPr>
            </a:lvl3pPr>
            <a:lvl4pPr lvl="3" marR="0" rtl="0" algn="l">
              <a:lnSpc>
                <a:spcPct val="100000"/>
              </a:lnSpc>
              <a:spcBef>
                <a:spcPts val="0"/>
              </a:spcBef>
              <a:spcAft>
                <a:spcPts val="0"/>
              </a:spcAft>
              <a:buClr>
                <a:schemeClr val="dk1"/>
              </a:buClr>
              <a:buSzPts val="3500"/>
              <a:buFont typeface="Averia Serif Libre"/>
              <a:buNone/>
              <a:defRPr b="0" i="0" sz="3500" u="none" cap="none" strike="noStrike">
                <a:solidFill>
                  <a:schemeClr val="dk1"/>
                </a:solidFill>
                <a:latin typeface="Averia Serif Libre"/>
                <a:ea typeface="Averia Serif Libre"/>
                <a:cs typeface="Averia Serif Libre"/>
                <a:sym typeface="Averia Serif Libre"/>
              </a:defRPr>
            </a:lvl4pPr>
            <a:lvl5pPr lvl="4" marR="0" rtl="0" algn="l">
              <a:lnSpc>
                <a:spcPct val="100000"/>
              </a:lnSpc>
              <a:spcBef>
                <a:spcPts val="0"/>
              </a:spcBef>
              <a:spcAft>
                <a:spcPts val="0"/>
              </a:spcAft>
              <a:buClr>
                <a:schemeClr val="dk1"/>
              </a:buClr>
              <a:buSzPts val="3500"/>
              <a:buFont typeface="Averia Serif Libre"/>
              <a:buNone/>
              <a:defRPr b="0" i="0" sz="3500" u="none" cap="none" strike="noStrike">
                <a:solidFill>
                  <a:schemeClr val="dk1"/>
                </a:solidFill>
                <a:latin typeface="Averia Serif Libre"/>
                <a:ea typeface="Averia Serif Libre"/>
                <a:cs typeface="Averia Serif Libre"/>
                <a:sym typeface="Averia Serif Libre"/>
              </a:defRPr>
            </a:lvl5pPr>
            <a:lvl6pPr lvl="5" marR="0" rtl="0" algn="l">
              <a:lnSpc>
                <a:spcPct val="100000"/>
              </a:lnSpc>
              <a:spcBef>
                <a:spcPts val="0"/>
              </a:spcBef>
              <a:spcAft>
                <a:spcPts val="0"/>
              </a:spcAft>
              <a:buClr>
                <a:schemeClr val="dk1"/>
              </a:buClr>
              <a:buSzPts val="3500"/>
              <a:buFont typeface="Averia Serif Libre"/>
              <a:buNone/>
              <a:defRPr b="0" i="0" sz="3500" u="none" cap="none" strike="noStrike">
                <a:solidFill>
                  <a:schemeClr val="dk1"/>
                </a:solidFill>
                <a:latin typeface="Averia Serif Libre"/>
                <a:ea typeface="Averia Serif Libre"/>
                <a:cs typeface="Averia Serif Libre"/>
                <a:sym typeface="Averia Serif Libre"/>
              </a:defRPr>
            </a:lvl6pPr>
            <a:lvl7pPr lvl="6" marR="0" rtl="0" algn="l">
              <a:lnSpc>
                <a:spcPct val="100000"/>
              </a:lnSpc>
              <a:spcBef>
                <a:spcPts val="0"/>
              </a:spcBef>
              <a:spcAft>
                <a:spcPts val="0"/>
              </a:spcAft>
              <a:buClr>
                <a:schemeClr val="dk1"/>
              </a:buClr>
              <a:buSzPts val="3500"/>
              <a:buFont typeface="Averia Serif Libre"/>
              <a:buNone/>
              <a:defRPr b="0" i="0" sz="3500" u="none" cap="none" strike="noStrike">
                <a:solidFill>
                  <a:schemeClr val="dk1"/>
                </a:solidFill>
                <a:latin typeface="Averia Serif Libre"/>
                <a:ea typeface="Averia Serif Libre"/>
                <a:cs typeface="Averia Serif Libre"/>
                <a:sym typeface="Averia Serif Libre"/>
              </a:defRPr>
            </a:lvl7pPr>
            <a:lvl8pPr lvl="7" marR="0" rtl="0" algn="l">
              <a:lnSpc>
                <a:spcPct val="100000"/>
              </a:lnSpc>
              <a:spcBef>
                <a:spcPts val="0"/>
              </a:spcBef>
              <a:spcAft>
                <a:spcPts val="0"/>
              </a:spcAft>
              <a:buClr>
                <a:schemeClr val="dk1"/>
              </a:buClr>
              <a:buSzPts val="3500"/>
              <a:buFont typeface="Averia Serif Libre"/>
              <a:buNone/>
              <a:defRPr b="0" i="0" sz="3500" u="none" cap="none" strike="noStrike">
                <a:solidFill>
                  <a:schemeClr val="dk1"/>
                </a:solidFill>
                <a:latin typeface="Averia Serif Libre"/>
                <a:ea typeface="Averia Serif Libre"/>
                <a:cs typeface="Averia Serif Libre"/>
                <a:sym typeface="Averia Serif Libre"/>
              </a:defRPr>
            </a:lvl8pPr>
            <a:lvl9pPr lvl="8" marR="0" rtl="0" algn="l">
              <a:lnSpc>
                <a:spcPct val="100000"/>
              </a:lnSpc>
              <a:spcBef>
                <a:spcPts val="0"/>
              </a:spcBef>
              <a:spcAft>
                <a:spcPts val="0"/>
              </a:spcAft>
              <a:buClr>
                <a:schemeClr val="dk1"/>
              </a:buClr>
              <a:buSzPts val="3500"/>
              <a:buFont typeface="Averia Serif Libre"/>
              <a:buNone/>
              <a:defRPr b="0" i="0" sz="3500" u="none" cap="none" strike="noStrike">
                <a:solidFill>
                  <a:schemeClr val="dk1"/>
                </a:solidFill>
                <a:latin typeface="Averia Serif Libre"/>
                <a:ea typeface="Averia Serif Libre"/>
                <a:cs typeface="Averia Serif Libre"/>
                <a:sym typeface="Averia Serif Libre"/>
              </a:defRPr>
            </a:lvl9pPr>
          </a:lstStyle>
          <a:p/>
        </p:txBody>
      </p:sp>
      <p:sp>
        <p:nvSpPr>
          <p:cNvPr id="52" name="Google Shape;52;p13"/>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Baloo 2"/>
              <a:buChar char="●"/>
              <a:defRPr b="0" i="0" sz="1400" u="none" cap="none" strike="noStrike">
                <a:solidFill>
                  <a:schemeClr val="dk1"/>
                </a:solidFill>
                <a:latin typeface="Baloo 2"/>
                <a:ea typeface="Baloo 2"/>
                <a:cs typeface="Baloo 2"/>
                <a:sym typeface="Baloo 2"/>
              </a:defRPr>
            </a:lvl1pPr>
            <a:lvl2pPr indent="-317500" lvl="1" marL="914400" marR="0" rtl="0" algn="l">
              <a:lnSpc>
                <a:spcPct val="100000"/>
              </a:lnSpc>
              <a:spcBef>
                <a:spcPts val="1600"/>
              </a:spcBef>
              <a:spcAft>
                <a:spcPts val="0"/>
              </a:spcAft>
              <a:buClr>
                <a:schemeClr val="dk1"/>
              </a:buClr>
              <a:buSzPts val="1400"/>
              <a:buFont typeface="Baloo 2"/>
              <a:buChar char="○"/>
              <a:defRPr b="0" i="0" sz="1400" u="none" cap="none" strike="noStrike">
                <a:solidFill>
                  <a:schemeClr val="dk1"/>
                </a:solidFill>
                <a:latin typeface="Baloo 2"/>
                <a:ea typeface="Baloo 2"/>
                <a:cs typeface="Baloo 2"/>
                <a:sym typeface="Baloo 2"/>
              </a:defRPr>
            </a:lvl2pPr>
            <a:lvl3pPr indent="-317500" lvl="2" marL="1371600" marR="0" rtl="0" algn="l">
              <a:lnSpc>
                <a:spcPct val="100000"/>
              </a:lnSpc>
              <a:spcBef>
                <a:spcPts val="1600"/>
              </a:spcBef>
              <a:spcAft>
                <a:spcPts val="0"/>
              </a:spcAft>
              <a:buClr>
                <a:schemeClr val="dk1"/>
              </a:buClr>
              <a:buSzPts val="1400"/>
              <a:buFont typeface="Baloo 2"/>
              <a:buChar char="■"/>
              <a:defRPr b="0" i="0" sz="1400" u="none" cap="none" strike="noStrike">
                <a:solidFill>
                  <a:schemeClr val="dk1"/>
                </a:solidFill>
                <a:latin typeface="Baloo 2"/>
                <a:ea typeface="Baloo 2"/>
                <a:cs typeface="Baloo 2"/>
                <a:sym typeface="Baloo 2"/>
              </a:defRPr>
            </a:lvl3pPr>
            <a:lvl4pPr indent="-317500" lvl="3" marL="1828800" marR="0" rtl="0" algn="l">
              <a:lnSpc>
                <a:spcPct val="100000"/>
              </a:lnSpc>
              <a:spcBef>
                <a:spcPts val="1600"/>
              </a:spcBef>
              <a:spcAft>
                <a:spcPts val="0"/>
              </a:spcAft>
              <a:buClr>
                <a:schemeClr val="dk1"/>
              </a:buClr>
              <a:buSzPts val="1400"/>
              <a:buFont typeface="Baloo 2"/>
              <a:buChar char="●"/>
              <a:defRPr b="0" i="0" sz="1400" u="none" cap="none" strike="noStrike">
                <a:solidFill>
                  <a:schemeClr val="dk1"/>
                </a:solidFill>
                <a:latin typeface="Baloo 2"/>
                <a:ea typeface="Baloo 2"/>
                <a:cs typeface="Baloo 2"/>
                <a:sym typeface="Baloo 2"/>
              </a:defRPr>
            </a:lvl4pPr>
            <a:lvl5pPr indent="-317500" lvl="4" marL="2286000" marR="0" rtl="0" algn="l">
              <a:lnSpc>
                <a:spcPct val="100000"/>
              </a:lnSpc>
              <a:spcBef>
                <a:spcPts val="1600"/>
              </a:spcBef>
              <a:spcAft>
                <a:spcPts val="0"/>
              </a:spcAft>
              <a:buClr>
                <a:schemeClr val="dk1"/>
              </a:buClr>
              <a:buSzPts val="1400"/>
              <a:buFont typeface="Baloo 2"/>
              <a:buChar char="○"/>
              <a:defRPr b="0" i="0" sz="1400" u="none" cap="none" strike="noStrike">
                <a:solidFill>
                  <a:schemeClr val="dk1"/>
                </a:solidFill>
                <a:latin typeface="Baloo 2"/>
                <a:ea typeface="Baloo 2"/>
                <a:cs typeface="Baloo 2"/>
                <a:sym typeface="Baloo 2"/>
              </a:defRPr>
            </a:lvl5pPr>
            <a:lvl6pPr indent="-317500" lvl="5" marL="2743200" marR="0" rtl="0" algn="l">
              <a:lnSpc>
                <a:spcPct val="100000"/>
              </a:lnSpc>
              <a:spcBef>
                <a:spcPts val="1600"/>
              </a:spcBef>
              <a:spcAft>
                <a:spcPts val="0"/>
              </a:spcAft>
              <a:buClr>
                <a:schemeClr val="dk1"/>
              </a:buClr>
              <a:buSzPts val="1400"/>
              <a:buFont typeface="Baloo 2"/>
              <a:buChar char="■"/>
              <a:defRPr b="0" i="0" sz="1400" u="none" cap="none" strike="noStrike">
                <a:solidFill>
                  <a:schemeClr val="dk1"/>
                </a:solidFill>
                <a:latin typeface="Baloo 2"/>
                <a:ea typeface="Baloo 2"/>
                <a:cs typeface="Baloo 2"/>
                <a:sym typeface="Baloo 2"/>
              </a:defRPr>
            </a:lvl6pPr>
            <a:lvl7pPr indent="-317500" lvl="6" marL="3200400" marR="0" rtl="0" algn="l">
              <a:lnSpc>
                <a:spcPct val="100000"/>
              </a:lnSpc>
              <a:spcBef>
                <a:spcPts val="1600"/>
              </a:spcBef>
              <a:spcAft>
                <a:spcPts val="0"/>
              </a:spcAft>
              <a:buClr>
                <a:schemeClr val="dk1"/>
              </a:buClr>
              <a:buSzPts val="1400"/>
              <a:buFont typeface="Baloo 2"/>
              <a:buChar char="●"/>
              <a:defRPr b="0" i="0" sz="1400" u="none" cap="none" strike="noStrike">
                <a:solidFill>
                  <a:schemeClr val="dk1"/>
                </a:solidFill>
                <a:latin typeface="Baloo 2"/>
                <a:ea typeface="Baloo 2"/>
                <a:cs typeface="Baloo 2"/>
                <a:sym typeface="Baloo 2"/>
              </a:defRPr>
            </a:lvl7pPr>
            <a:lvl8pPr indent="-317500" lvl="7" marL="3657600" marR="0" rtl="0" algn="l">
              <a:lnSpc>
                <a:spcPct val="100000"/>
              </a:lnSpc>
              <a:spcBef>
                <a:spcPts val="1600"/>
              </a:spcBef>
              <a:spcAft>
                <a:spcPts val="0"/>
              </a:spcAft>
              <a:buClr>
                <a:schemeClr val="dk1"/>
              </a:buClr>
              <a:buSzPts val="1400"/>
              <a:buFont typeface="Baloo 2"/>
              <a:buChar char="○"/>
              <a:defRPr b="0" i="0" sz="1400" u="none" cap="none" strike="noStrike">
                <a:solidFill>
                  <a:schemeClr val="dk1"/>
                </a:solidFill>
                <a:latin typeface="Baloo 2"/>
                <a:ea typeface="Baloo 2"/>
                <a:cs typeface="Baloo 2"/>
                <a:sym typeface="Baloo 2"/>
              </a:defRPr>
            </a:lvl8pPr>
            <a:lvl9pPr indent="-317500" lvl="8" marL="4114800" marR="0" rtl="0" algn="l">
              <a:lnSpc>
                <a:spcPct val="100000"/>
              </a:lnSpc>
              <a:spcBef>
                <a:spcPts val="1600"/>
              </a:spcBef>
              <a:spcAft>
                <a:spcPts val="1600"/>
              </a:spcAft>
              <a:buClr>
                <a:schemeClr val="dk1"/>
              </a:buClr>
              <a:buSzPts val="1400"/>
              <a:buFont typeface="Baloo 2"/>
              <a:buChar char="■"/>
              <a:defRPr b="0" i="0" sz="1400" u="none" cap="none" strike="noStrike">
                <a:solidFill>
                  <a:schemeClr val="dk1"/>
                </a:solidFill>
                <a:latin typeface="Baloo 2"/>
                <a:ea typeface="Baloo 2"/>
                <a:cs typeface="Baloo 2"/>
                <a:sym typeface="Baloo 2"/>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9.png"/><Relationship Id="rId4" Type="http://schemas.openxmlformats.org/officeDocument/2006/relationships/image" Target="../media/image10.png"/><Relationship Id="rId9" Type="http://schemas.openxmlformats.org/officeDocument/2006/relationships/image" Target="../media/image27.png"/><Relationship Id="rId5" Type="http://schemas.openxmlformats.org/officeDocument/2006/relationships/image" Target="../media/image3.png"/><Relationship Id="rId6" Type="http://schemas.openxmlformats.org/officeDocument/2006/relationships/image" Target="../media/image21.png"/><Relationship Id="rId7" Type="http://schemas.openxmlformats.org/officeDocument/2006/relationships/image" Target="../media/image12.png"/><Relationship Id="rId8"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6.png"/><Relationship Id="rId5"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hyperlink" Target="https://openknowledge.fao.org/server/api/core/bitstreams/7fffcaf9-91b2-4b7b-bceb-3712c8cb34e6/content" TargetMode="External"/><Relationship Id="rId4" Type="http://schemas.openxmlformats.org/officeDocument/2006/relationships/hyperlink" Target="https://civileats.com/2018/12/10/already-a-climate-change-leader-california-takes-on-food-waste/" TargetMode="External"/><Relationship Id="rId5" Type="http://schemas.openxmlformats.org/officeDocument/2006/relationships/hyperlink" Target="https://www.usda.gov/about-usda/news/blog/food-waste-and-its-links-greenhouse-gases-and-climate-chang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xml"/><Relationship Id="rId3" Type="http://schemas.openxmlformats.org/officeDocument/2006/relationships/image" Target="../media/image41.jpg"/><Relationship Id="rId4" Type="http://schemas.openxmlformats.org/officeDocument/2006/relationships/image" Target="../media/image40.jpg"/><Relationship Id="rId5" Type="http://schemas.openxmlformats.org/officeDocument/2006/relationships/image" Target="../media/image37.png"/><Relationship Id="rId6" Type="http://schemas.openxmlformats.org/officeDocument/2006/relationships/image" Target="../media/image3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xml"/><Relationship Id="rId3" Type="http://schemas.openxmlformats.org/officeDocument/2006/relationships/image" Target="../media/image4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xml"/><Relationship Id="rId3" Type="http://schemas.openxmlformats.org/officeDocument/2006/relationships/image" Target="../media/image3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2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31.png"/><Relationship Id="rId9" Type="http://schemas.openxmlformats.org/officeDocument/2006/relationships/image" Target="../media/image34.png"/><Relationship Id="rId5" Type="http://schemas.openxmlformats.org/officeDocument/2006/relationships/image" Target="../media/image14.png"/><Relationship Id="rId6" Type="http://schemas.openxmlformats.org/officeDocument/2006/relationships/image" Target="../media/image11.png"/><Relationship Id="rId7" Type="http://schemas.openxmlformats.org/officeDocument/2006/relationships/image" Target="../media/image3.png"/><Relationship Id="rId8"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44"/>
          <p:cNvSpPr txBox="1"/>
          <p:nvPr>
            <p:ph type="ctrTitle"/>
          </p:nvPr>
        </p:nvSpPr>
        <p:spPr>
          <a:xfrm>
            <a:off x="2234175" y="1623900"/>
            <a:ext cx="4675800" cy="15870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SzPts val="5200"/>
              <a:buNone/>
            </a:pPr>
            <a:r>
              <a:rPr lang="en">
                <a:solidFill>
                  <a:schemeClr val="accent3"/>
                </a:solidFill>
              </a:rPr>
              <a:t>FoodSaver</a:t>
            </a:r>
            <a:endParaRPr>
              <a:solidFill>
                <a:schemeClr val="accent3"/>
              </a:solidFill>
            </a:endParaRPr>
          </a:p>
        </p:txBody>
      </p:sp>
      <p:sp>
        <p:nvSpPr>
          <p:cNvPr id="409" name="Google Shape;409;p44"/>
          <p:cNvSpPr txBox="1"/>
          <p:nvPr>
            <p:ph idx="1" type="subTitle"/>
          </p:nvPr>
        </p:nvSpPr>
        <p:spPr>
          <a:xfrm>
            <a:off x="2234089" y="3518228"/>
            <a:ext cx="4675800" cy="47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By Team 3</a:t>
            </a:r>
            <a:endParaRPr/>
          </a:p>
          <a:p>
            <a:pPr indent="0" lvl="0" marL="0" rtl="0" algn="ctr">
              <a:lnSpc>
                <a:spcPct val="100000"/>
              </a:lnSpc>
              <a:spcBef>
                <a:spcPts val="0"/>
              </a:spcBef>
              <a:spcAft>
                <a:spcPts val="0"/>
              </a:spcAft>
              <a:buSzPts val="1400"/>
              <a:buNone/>
            </a:pPr>
            <a:r>
              <a:rPr lang="en"/>
              <a:t>CS 160-01</a:t>
            </a:r>
            <a:endParaRPr/>
          </a:p>
        </p:txBody>
      </p:sp>
      <p:pic>
        <p:nvPicPr>
          <p:cNvPr id="410" name="Google Shape;410;p44"/>
          <p:cNvPicPr preferRelativeResize="0"/>
          <p:nvPr/>
        </p:nvPicPr>
        <p:blipFill rotWithShape="1">
          <a:blip r:embed="rId3">
            <a:alphaModFix/>
          </a:blip>
          <a:srcRect b="0" l="0" r="0" t="0"/>
          <a:stretch/>
        </p:blipFill>
        <p:spPr>
          <a:xfrm>
            <a:off x="-552787" y="255383"/>
            <a:ext cx="2532018" cy="2106900"/>
          </a:xfrm>
          <a:prstGeom prst="rect">
            <a:avLst/>
          </a:prstGeom>
          <a:noFill/>
          <a:ln>
            <a:noFill/>
          </a:ln>
        </p:spPr>
      </p:pic>
      <p:pic>
        <p:nvPicPr>
          <p:cNvPr id="411" name="Google Shape;411;p44"/>
          <p:cNvPicPr preferRelativeResize="0"/>
          <p:nvPr/>
        </p:nvPicPr>
        <p:blipFill rotWithShape="1">
          <a:blip r:embed="rId4">
            <a:alphaModFix/>
          </a:blip>
          <a:srcRect b="0" l="0" r="0" t="0"/>
          <a:stretch/>
        </p:blipFill>
        <p:spPr>
          <a:xfrm>
            <a:off x="7244480" y="1221823"/>
            <a:ext cx="2014625" cy="2167358"/>
          </a:xfrm>
          <a:prstGeom prst="rect">
            <a:avLst/>
          </a:prstGeom>
          <a:noFill/>
          <a:ln>
            <a:noFill/>
          </a:ln>
        </p:spPr>
      </p:pic>
      <p:pic>
        <p:nvPicPr>
          <p:cNvPr id="412" name="Google Shape;412;p44"/>
          <p:cNvPicPr preferRelativeResize="0"/>
          <p:nvPr/>
        </p:nvPicPr>
        <p:blipFill rotWithShape="1">
          <a:blip r:embed="rId5">
            <a:alphaModFix/>
          </a:blip>
          <a:srcRect b="0" l="0" r="0" t="0"/>
          <a:stretch/>
        </p:blipFill>
        <p:spPr>
          <a:xfrm>
            <a:off x="6264063" y="388709"/>
            <a:ext cx="894600" cy="1313058"/>
          </a:xfrm>
          <a:prstGeom prst="rect">
            <a:avLst/>
          </a:prstGeom>
          <a:noFill/>
          <a:ln>
            <a:noFill/>
          </a:ln>
        </p:spPr>
      </p:pic>
      <p:pic>
        <p:nvPicPr>
          <p:cNvPr id="413" name="Google Shape;413;p44"/>
          <p:cNvPicPr preferRelativeResize="0"/>
          <p:nvPr/>
        </p:nvPicPr>
        <p:blipFill rotWithShape="1">
          <a:blip r:embed="rId6">
            <a:alphaModFix/>
          </a:blip>
          <a:srcRect b="0" l="0" r="0" t="0"/>
          <a:stretch/>
        </p:blipFill>
        <p:spPr>
          <a:xfrm rot="8100075">
            <a:off x="7763630" y="951531"/>
            <a:ext cx="364095" cy="461187"/>
          </a:xfrm>
          <a:prstGeom prst="rect">
            <a:avLst/>
          </a:prstGeom>
          <a:noFill/>
          <a:ln>
            <a:noFill/>
          </a:ln>
        </p:spPr>
      </p:pic>
      <p:pic>
        <p:nvPicPr>
          <p:cNvPr id="414" name="Google Shape;414;p44"/>
          <p:cNvPicPr preferRelativeResize="0"/>
          <p:nvPr/>
        </p:nvPicPr>
        <p:blipFill rotWithShape="1">
          <a:blip r:embed="rId7">
            <a:alphaModFix/>
          </a:blip>
          <a:srcRect b="0" l="0" r="0" t="0"/>
          <a:stretch/>
        </p:blipFill>
        <p:spPr>
          <a:xfrm>
            <a:off x="7275640" y="4484263"/>
            <a:ext cx="375620" cy="475800"/>
          </a:xfrm>
          <a:prstGeom prst="rect">
            <a:avLst/>
          </a:prstGeom>
          <a:noFill/>
          <a:ln>
            <a:noFill/>
          </a:ln>
        </p:spPr>
      </p:pic>
      <p:pic>
        <p:nvPicPr>
          <p:cNvPr id="415" name="Google Shape;415;p44"/>
          <p:cNvPicPr preferRelativeResize="0"/>
          <p:nvPr/>
        </p:nvPicPr>
        <p:blipFill rotWithShape="1">
          <a:blip r:embed="rId8">
            <a:alphaModFix/>
          </a:blip>
          <a:srcRect b="0" l="0" r="0" t="0"/>
          <a:stretch/>
        </p:blipFill>
        <p:spPr>
          <a:xfrm flipH="1" rot="1167304">
            <a:off x="7862428" y="3082294"/>
            <a:ext cx="556999" cy="1347687"/>
          </a:xfrm>
          <a:prstGeom prst="rect">
            <a:avLst/>
          </a:prstGeom>
          <a:noFill/>
          <a:ln>
            <a:noFill/>
          </a:ln>
        </p:spPr>
      </p:pic>
      <p:pic>
        <p:nvPicPr>
          <p:cNvPr id="416" name="Google Shape;416;p44"/>
          <p:cNvPicPr preferRelativeResize="0"/>
          <p:nvPr/>
        </p:nvPicPr>
        <p:blipFill rotWithShape="1">
          <a:blip r:embed="rId6">
            <a:alphaModFix/>
          </a:blip>
          <a:srcRect b="0" l="0" r="0" t="0"/>
          <a:stretch/>
        </p:blipFill>
        <p:spPr>
          <a:xfrm flipH="1" rot="-2700148">
            <a:off x="1394681" y="4254970"/>
            <a:ext cx="364095" cy="461187"/>
          </a:xfrm>
          <a:prstGeom prst="rect">
            <a:avLst/>
          </a:prstGeom>
          <a:noFill/>
          <a:ln>
            <a:noFill/>
          </a:ln>
        </p:spPr>
      </p:pic>
      <p:pic>
        <p:nvPicPr>
          <p:cNvPr id="417" name="Google Shape;417;p44"/>
          <p:cNvPicPr preferRelativeResize="0"/>
          <p:nvPr/>
        </p:nvPicPr>
        <p:blipFill rotWithShape="1">
          <a:blip r:embed="rId9">
            <a:alphaModFix/>
          </a:blip>
          <a:srcRect b="0" l="0" r="0" t="0"/>
          <a:stretch/>
        </p:blipFill>
        <p:spPr>
          <a:xfrm>
            <a:off x="3997650" y="512981"/>
            <a:ext cx="1148700" cy="1064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53"/>
          <p:cNvSpPr txBox="1"/>
          <p:nvPr>
            <p:ph type="title"/>
          </p:nvPr>
        </p:nvSpPr>
        <p:spPr>
          <a:xfrm>
            <a:off x="2347950" y="431325"/>
            <a:ext cx="4448100" cy="1265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500"/>
              <a:buNone/>
            </a:pPr>
            <a:r>
              <a:rPr lang="en"/>
              <a:t>Thanks!</a:t>
            </a:r>
            <a:endParaRPr/>
          </a:p>
        </p:txBody>
      </p:sp>
      <p:sp>
        <p:nvSpPr>
          <p:cNvPr id="605" name="Google Shape;605;p53"/>
          <p:cNvSpPr txBox="1"/>
          <p:nvPr>
            <p:ph idx="1" type="subTitle"/>
          </p:nvPr>
        </p:nvSpPr>
        <p:spPr>
          <a:xfrm>
            <a:off x="2347950" y="2042400"/>
            <a:ext cx="4448100" cy="1058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sz="2400">
                <a:solidFill>
                  <a:schemeClr val="accent3"/>
                </a:solidFill>
                <a:latin typeface="Averia Serif Libre"/>
                <a:ea typeface="Averia Serif Libre"/>
                <a:cs typeface="Averia Serif Libre"/>
                <a:sym typeface="Averia Serif Libre"/>
              </a:rPr>
              <a:t>Interested in FoodSaver</a:t>
            </a:r>
            <a:r>
              <a:rPr lang="en" sz="2400">
                <a:solidFill>
                  <a:schemeClr val="accent3"/>
                </a:solidFill>
                <a:latin typeface="Averia Serif Libre"/>
                <a:ea typeface="Averia Serif Libre"/>
                <a:cs typeface="Averia Serif Libre"/>
                <a:sym typeface="Averia Serif Libre"/>
              </a:rPr>
              <a:t>?</a:t>
            </a:r>
            <a:endParaRPr sz="2400">
              <a:solidFill>
                <a:schemeClr val="accent3"/>
              </a:solidFill>
              <a:latin typeface="Averia Serif Libre"/>
              <a:ea typeface="Averia Serif Libre"/>
              <a:cs typeface="Averia Serif Libre"/>
              <a:sym typeface="Averia Serif Libre"/>
            </a:endParaRPr>
          </a:p>
          <a:p>
            <a:pPr indent="0" lvl="0" marL="0" rtl="0" algn="ctr">
              <a:lnSpc>
                <a:spcPct val="100000"/>
              </a:lnSpc>
              <a:spcBef>
                <a:spcPts val="0"/>
              </a:spcBef>
              <a:spcAft>
                <a:spcPts val="0"/>
              </a:spcAft>
              <a:buSzPts val="1400"/>
              <a:buNone/>
            </a:pPr>
            <a:r>
              <a:rPr lang="en"/>
              <a:t>https://github.com/Bright3r/FoodSaver</a:t>
            </a:r>
            <a:endParaRPr/>
          </a:p>
        </p:txBody>
      </p:sp>
      <p:pic>
        <p:nvPicPr>
          <p:cNvPr id="606" name="Google Shape;606;p53"/>
          <p:cNvPicPr preferRelativeResize="0"/>
          <p:nvPr/>
        </p:nvPicPr>
        <p:blipFill rotWithShape="1">
          <a:blip r:embed="rId3">
            <a:alphaModFix/>
          </a:blip>
          <a:srcRect b="0" l="0" r="0" t="0"/>
          <a:stretch/>
        </p:blipFill>
        <p:spPr>
          <a:xfrm>
            <a:off x="7495505" y="-2"/>
            <a:ext cx="2014625" cy="2167358"/>
          </a:xfrm>
          <a:prstGeom prst="rect">
            <a:avLst/>
          </a:prstGeom>
          <a:noFill/>
          <a:ln>
            <a:noFill/>
          </a:ln>
        </p:spPr>
      </p:pic>
      <p:pic>
        <p:nvPicPr>
          <p:cNvPr id="607" name="Google Shape;607;p53"/>
          <p:cNvPicPr preferRelativeResize="0"/>
          <p:nvPr/>
        </p:nvPicPr>
        <p:blipFill rotWithShape="1">
          <a:blip r:embed="rId4">
            <a:alphaModFix/>
          </a:blip>
          <a:srcRect b="0" l="0" r="0" t="0"/>
          <a:stretch/>
        </p:blipFill>
        <p:spPr>
          <a:xfrm>
            <a:off x="7092675" y="3607525"/>
            <a:ext cx="817389" cy="2332450"/>
          </a:xfrm>
          <a:prstGeom prst="rect">
            <a:avLst/>
          </a:prstGeom>
          <a:noFill/>
          <a:ln>
            <a:noFill/>
          </a:ln>
        </p:spPr>
      </p:pic>
      <p:pic>
        <p:nvPicPr>
          <p:cNvPr id="608" name="Google Shape;608;p53"/>
          <p:cNvPicPr preferRelativeResize="0"/>
          <p:nvPr/>
        </p:nvPicPr>
        <p:blipFill rotWithShape="1">
          <a:blip r:embed="rId5">
            <a:alphaModFix/>
          </a:blip>
          <a:srcRect b="0" l="0" r="0" t="0"/>
          <a:stretch/>
        </p:blipFill>
        <p:spPr>
          <a:xfrm rot="8100075">
            <a:off x="7958868" y="1590706"/>
            <a:ext cx="364095" cy="46118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54"/>
          <p:cNvSpPr txBox="1"/>
          <p:nvPr>
            <p:ph type="title"/>
          </p:nvPr>
        </p:nvSpPr>
        <p:spPr>
          <a:xfrm>
            <a:off x="1421175" y="445025"/>
            <a:ext cx="6301800" cy="1245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Works Cited</a:t>
            </a:r>
            <a:endParaRPr/>
          </a:p>
        </p:txBody>
      </p:sp>
      <p:sp>
        <p:nvSpPr>
          <p:cNvPr id="614" name="Google Shape;614;p54"/>
          <p:cNvSpPr txBox="1"/>
          <p:nvPr>
            <p:ph idx="2" type="subTitle"/>
          </p:nvPr>
        </p:nvSpPr>
        <p:spPr>
          <a:xfrm>
            <a:off x="1025472" y="1111231"/>
            <a:ext cx="7093200" cy="3462600"/>
          </a:xfrm>
          <a:prstGeom prst="rect">
            <a:avLst/>
          </a:prstGeom>
          <a:noFill/>
          <a:ln>
            <a:noFill/>
          </a:ln>
        </p:spPr>
        <p:txBody>
          <a:bodyPr anchorCtr="0" anchor="t" bIns="91425" lIns="91425" spcFirstLastPara="1" rIns="91425" wrap="square" tIns="91425">
            <a:noAutofit/>
          </a:bodyPr>
          <a:lstStyle/>
          <a:p>
            <a:pPr indent="-457200" lvl="0" marL="457200" rtl="0" algn="l">
              <a:lnSpc>
                <a:spcPct val="200000"/>
              </a:lnSpc>
              <a:spcBef>
                <a:spcPts val="0"/>
              </a:spcBef>
              <a:spcAft>
                <a:spcPts val="0"/>
              </a:spcAft>
              <a:buNone/>
            </a:pPr>
            <a:r>
              <a:rPr lang="en" sz="1000">
                <a:solidFill>
                  <a:srgbClr val="000000"/>
                </a:solidFill>
                <a:latin typeface="Arial"/>
                <a:ea typeface="Arial"/>
                <a:cs typeface="Arial"/>
                <a:sym typeface="Arial"/>
              </a:rPr>
              <a:t>Food and Agriculture Organization of the United Nations. (n.d.). </a:t>
            </a:r>
            <a:r>
              <a:rPr i="1" lang="en" sz="1000">
                <a:solidFill>
                  <a:srgbClr val="000000"/>
                </a:solidFill>
                <a:latin typeface="Arial"/>
                <a:ea typeface="Arial"/>
                <a:cs typeface="Arial"/>
                <a:sym typeface="Arial"/>
              </a:rPr>
              <a:t>FAO Knowledge Repository</a:t>
            </a:r>
            <a:r>
              <a:rPr lang="en" sz="1000">
                <a:solidFill>
                  <a:srgbClr val="000000"/>
                </a:solidFill>
                <a:latin typeface="Arial"/>
                <a:ea typeface="Arial"/>
                <a:cs typeface="Arial"/>
                <a:sym typeface="Arial"/>
              </a:rPr>
              <a:t>. </a:t>
            </a:r>
            <a:r>
              <a:rPr lang="en" sz="1000" u="sng">
                <a:solidFill>
                  <a:schemeClr val="hlink"/>
                </a:solidFill>
                <a:latin typeface="Arial"/>
                <a:ea typeface="Arial"/>
                <a:cs typeface="Arial"/>
                <a:sym typeface="Arial"/>
                <a:hlinkClick r:id="rId3"/>
              </a:rPr>
              <a:t>https://openknowledge.fao.org/server/api/core/bitstreams/7fffcaf9-91b2-4b7b-bceb-3712c8cb34e6/content</a:t>
            </a:r>
            <a:endParaRPr sz="1000">
              <a:solidFill>
                <a:srgbClr val="000000"/>
              </a:solidFill>
              <a:latin typeface="Arial"/>
              <a:ea typeface="Arial"/>
              <a:cs typeface="Arial"/>
              <a:sym typeface="Arial"/>
            </a:endParaRPr>
          </a:p>
          <a:p>
            <a:pPr indent="-457200" lvl="0" marL="457200" rtl="0" algn="l">
              <a:lnSpc>
                <a:spcPct val="200000"/>
              </a:lnSpc>
              <a:spcBef>
                <a:spcPts val="0"/>
              </a:spcBef>
              <a:spcAft>
                <a:spcPts val="0"/>
              </a:spcAft>
              <a:buNone/>
            </a:pPr>
            <a:r>
              <a:rPr lang="en" sz="1000">
                <a:solidFill>
                  <a:srgbClr val="000000"/>
                </a:solidFill>
                <a:latin typeface="Arial"/>
                <a:ea typeface="Arial"/>
                <a:cs typeface="Arial"/>
                <a:sym typeface="Arial"/>
              </a:rPr>
              <a:t>Richard, C. (2018, December 19). </a:t>
            </a:r>
            <a:r>
              <a:rPr i="1" lang="en" sz="1000">
                <a:solidFill>
                  <a:srgbClr val="000000"/>
                </a:solidFill>
                <a:latin typeface="Arial"/>
                <a:ea typeface="Arial"/>
                <a:cs typeface="Arial"/>
                <a:sym typeface="Arial"/>
              </a:rPr>
              <a:t>Already a Climate Change Leader, California Takes on Food Waste</a:t>
            </a:r>
            <a:r>
              <a:rPr lang="en" sz="1000">
                <a:solidFill>
                  <a:srgbClr val="000000"/>
                </a:solidFill>
                <a:latin typeface="Arial"/>
                <a:ea typeface="Arial"/>
                <a:cs typeface="Arial"/>
                <a:sym typeface="Arial"/>
              </a:rPr>
              <a:t>. Civil Eats. </a:t>
            </a:r>
            <a:r>
              <a:rPr lang="en" sz="1000" u="sng">
                <a:solidFill>
                  <a:schemeClr val="hlink"/>
                </a:solidFill>
                <a:latin typeface="Arial"/>
                <a:ea typeface="Arial"/>
                <a:cs typeface="Arial"/>
                <a:sym typeface="Arial"/>
                <a:hlinkClick r:id="rId4"/>
              </a:rPr>
              <a:t>https://civileats.com/2018/12/10/already-a-climate-change-leader-california-takes-on-food-waste/</a:t>
            </a:r>
            <a:endParaRPr sz="1000">
              <a:solidFill>
                <a:srgbClr val="000000"/>
              </a:solidFill>
              <a:latin typeface="Arial"/>
              <a:ea typeface="Arial"/>
              <a:cs typeface="Arial"/>
              <a:sym typeface="Arial"/>
            </a:endParaRPr>
          </a:p>
          <a:p>
            <a:pPr indent="-457200" lvl="0" marL="457200" rtl="0" algn="l">
              <a:lnSpc>
                <a:spcPct val="200000"/>
              </a:lnSpc>
              <a:spcBef>
                <a:spcPts val="0"/>
              </a:spcBef>
              <a:spcAft>
                <a:spcPts val="0"/>
              </a:spcAft>
              <a:buNone/>
            </a:pPr>
            <a:r>
              <a:rPr lang="en" sz="1000">
                <a:solidFill>
                  <a:srgbClr val="000000"/>
                </a:solidFill>
                <a:latin typeface="Arial"/>
                <a:ea typeface="Arial"/>
                <a:cs typeface="Arial"/>
                <a:sym typeface="Arial"/>
              </a:rPr>
              <a:t>United States Department of Agriculture. (2025, May 13). </a:t>
            </a:r>
            <a:r>
              <a:rPr i="1" lang="en" sz="1000">
                <a:solidFill>
                  <a:srgbClr val="000000"/>
                </a:solidFill>
                <a:latin typeface="Arial"/>
                <a:ea typeface="Arial"/>
                <a:cs typeface="Arial"/>
                <a:sym typeface="Arial"/>
              </a:rPr>
              <a:t>Food Waste and its Links to Greenhouse Gases and Climate Change</a:t>
            </a:r>
            <a:r>
              <a:rPr lang="en" sz="1000">
                <a:solidFill>
                  <a:srgbClr val="000000"/>
                </a:solidFill>
                <a:latin typeface="Arial"/>
                <a:ea typeface="Arial"/>
                <a:cs typeface="Arial"/>
                <a:sym typeface="Arial"/>
              </a:rPr>
              <a:t>. Home. </a:t>
            </a:r>
            <a:r>
              <a:rPr lang="en" sz="1000" u="sng">
                <a:solidFill>
                  <a:schemeClr val="hlink"/>
                </a:solidFill>
                <a:latin typeface="Arial"/>
                <a:ea typeface="Arial"/>
                <a:cs typeface="Arial"/>
                <a:sym typeface="Arial"/>
                <a:hlinkClick r:id="rId5"/>
              </a:rPr>
              <a:t>https://www.usda.gov/about-usda/news/blog/food-waste-and-its-links-greenhouse-gases-and-climate-change</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5"/>
          <p:cNvSpPr txBox="1"/>
          <p:nvPr>
            <p:ph idx="6" type="subTitle"/>
          </p:nvPr>
        </p:nvSpPr>
        <p:spPr>
          <a:xfrm>
            <a:off x="2344750" y="2748925"/>
            <a:ext cx="2175300" cy="558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Alvin Lee</a:t>
            </a:r>
            <a:endParaRPr/>
          </a:p>
        </p:txBody>
      </p:sp>
      <p:sp>
        <p:nvSpPr>
          <p:cNvPr id="423" name="Google Shape;423;p45"/>
          <p:cNvSpPr txBox="1"/>
          <p:nvPr>
            <p:ph idx="5" type="subTitle"/>
          </p:nvPr>
        </p:nvSpPr>
        <p:spPr>
          <a:xfrm>
            <a:off x="297900" y="2748925"/>
            <a:ext cx="2250000" cy="558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Chase Barman</a:t>
            </a:r>
            <a:endParaRPr/>
          </a:p>
        </p:txBody>
      </p:sp>
      <p:sp>
        <p:nvSpPr>
          <p:cNvPr id="424" name="Google Shape;424;p4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Our Team</a:t>
            </a:r>
            <a:endParaRPr/>
          </a:p>
        </p:txBody>
      </p:sp>
      <p:sp>
        <p:nvSpPr>
          <p:cNvPr id="425" name="Google Shape;425;p45"/>
          <p:cNvSpPr txBox="1"/>
          <p:nvPr>
            <p:ph idx="7" type="subTitle"/>
          </p:nvPr>
        </p:nvSpPr>
        <p:spPr>
          <a:xfrm>
            <a:off x="4316900" y="2748925"/>
            <a:ext cx="2175300" cy="558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Schuyler Ng</a:t>
            </a:r>
            <a:endParaRPr/>
          </a:p>
        </p:txBody>
      </p:sp>
      <p:sp>
        <p:nvSpPr>
          <p:cNvPr id="426" name="Google Shape;426;p45"/>
          <p:cNvSpPr txBox="1"/>
          <p:nvPr>
            <p:ph idx="1" type="subTitle"/>
          </p:nvPr>
        </p:nvSpPr>
        <p:spPr>
          <a:xfrm>
            <a:off x="235950" y="3219025"/>
            <a:ext cx="2373900" cy="5727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Backend</a:t>
            </a:r>
            <a:endParaRPr/>
          </a:p>
          <a:p>
            <a:pPr indent="-317500" lvl="1" marL="914400" rtl="0" algn="l">
              <a:lnSpc>
                <a:spcPct val="100000"/>
              </a:lnSpc>
              <a:spcBef>
                <a:spcPts val="0"/>
              </a:spcBef>
              <a:spcAft>
                <a:spcPts val="0"/>
              </a:spcAft>
              <a:buSzPts val="1400"/>
              <a:buChar char="○"/>
            </a:pPr>
            <a:r>
              <a:rPr lang="en"/>
              <a:t>Spring Boot</a:t>
            </a:r>
            <a:endParaRPr/>
          </a:p>
          <a:p>
            <a:pPr indent="-317500" lvl="1" marL="914400" rtl="0" algn="l">
              <a:lnSpc>
                <a:spcPct val="100000"/>
              </a:lnSpc>
              <a:spcBef>
                <a:spcPts val="0"/>
              </a:spcBef>
              <a:spcAft>
                <a:spcPts val="0"/>
              </a:spcAft>
              <a:buSzPts val="1400"/>
              <a:buChar char="○"/>
            </a:pPr>
            <a:r>
              <a:rPr lang="en"/>
              <a:t>MongoDB</a:t>
            </a:r>
            <a:endParaRPr/>
          </a:p>
          <a:p>
            <a:pPr indent="-317500" lvl="0" marL="457200" rtl="0" algn="l">
              <a:lnSpc>
                <a:spcPct val="100000"/>
              </a:lnSpc>
              <a:spcBef>
                <a:spcPts val="0"/>
              </a:spcBef>
              <a:spcAft>
                <a:spcPts val="0"/>
              </a:spcAft>
              <a:buSzPts val="1400"/>
              <a:buChar char="●"/>
            </a:pPr>
            <a:r>
              <a:rPr lang="en"/>
              <a:t>Cloud + Security</a:t>
            </a:r>
            <a:endParaRPr/>
          </a:p>
          <a:p>
            <a:pPr indent="-317500" lvl="1" marL="914400" rtl="0" algn="l">
              <a:lnSpc>
                <a:spcPct val="100000"/>
              </a:lnSpc>
              <a:spcBef>
                <a:spcPts val="0"/>
              </a:spcBef>
              <a:spcAft>
                <a:spcPts val="0"/>
              </a:spcAft>
              <a:buSzPts val="1400"/>
              <a:buChar char="○"/>
            </a:pPr>
            <a:r>
              <a:rPr lang="en"/>
              <a:t>Linode VPS</a:t>
            </a:r>
            <a:endParaRPr/>
          </a:p>
          <a:p>
            <a:pPr indent="-317500" lvl="1" marL="914400" rtl="0" algn="l">
              <a:lnSpc>
                <a:spcPct val="100000"/>
              </a:lnSpc>
              <a:spcBef>
                <a:spcPts val="0"/>
              </a:spcBef>
              <a:spcAft>
                <a:spcPts val="0"/>
              </a:spcAft>
              <a:buSzPts val="1400"/>
              <a:buChar char="○"/>
            </a:pPr>
            <a:r>
              <a:rPr lang="en"/>
              <a:t>HTTPS (TLS)</a:t>
            </a:r>
            <a:endParaRPr/>
          </a:p>
          <a:p>
            <a:pPr indent="0" lvl="0" marL="0" rtl="0" algn="ctr">
              <a:lnSpc>
                <a:spcPct val="100000"/>
              </a:lnSpc>
              <a:spcBef>
                <a:spcPts val="0"/>
              </a:spcBef>
              <a:spcAft>
                <a:spcPts val="0"/>
              </a:spcAft>
              <a:buSzPts val="1400"/>
              <a:buNone/>
            </a:pPr>
            <a:r>
              <a:t/>
            </a:r>
            <a:endParaRPr/>
          </a:p>
        </p:txBody>
      </p:sp>
      <p:sp>
        <p:nvSpPr>
          <p:cNvPr id="427" name="Google Shape;427;p45"/>
          <p:cNvSpPr txBox="1"/>
          <p:nvPr>
            <p:ph idx="3" type="subTitle"/>
          </p:nvPr>
        </p:nvSpPr>
        <p:spPr>
          <a:xfrm>
            <a:off x="2344750" y="3219020"/>
            <a:ext cx="2175300" cy="5727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Frontend</a:t>
            </a:r>
            <a:endParaRPr/>
          </a:p>
          <a:p>
            <a:pPr indent="-317500" lvl="1" marL="914400" rtl="0" algn="l">
              <a:lnSpc>
                <a:spcPct val="100000"/>
              </a:lnSpc>
              <a:spcBef>
                <a:spcPts val="0"/>
              </a:spcBef>
              <a:spcAft>
                <a:spcPts val="0"/>
              </a:spcAft>
              <a:buSzPts val="1400"/>
              <a:buChar char="○"/>
            </a:pPr>
            <a:r>
              <a:rPr lang="en"/>
              <a:t>React Native</a:t>
            </a:r>
            <a:endParaRPr/>
          </a:p>
          <a:p>
            <a:pPr indent="-317500" lvl="0" marL="457200" rtl="0" algn="l">
              <a:lnSpc>
                <a:spcPct val="100000"/>
              </a:lnSpc>
              <a:spcBef>
                <a:spcPts val="0"/>
              </a:spcBef>
              <a:spcAft>
                <a:spcPts val="0"/>
              </a:spcAft>
              <a:buSzPts val="1400"/>
              <a:buChar char="●"/>
            </a:pPr>
            <a:r>
              <a:rPr lang="en"/>
              <a:t>Inventory</a:t>
            </a:r>
            <a:endParaRPr/>
          </a:p>
          <a:p>
            <a:pPr indent="-317500" lvl="0" marL="457200" rtl="0" algn="l">
              <a:lnSpc>
                <a:spcPct val="100000"/>
              </a:lnSpc>
              <a:spcBef>
                <a:spcPts val="0"/>
              </a:spcBef>
              <a:spcAft>
                <a:spcPts val="0"/>
              </a:spcAft>
              <a:buSzPts val="1400"/>
              <a:buChar char="●"/>
            </a:pPr>
            <a:r>
              <a:rPr lang="en"/>
              <a:t>Meal Planning</a:t>
            </a:r>
            <a:endParaRPr/>
          </a:p>
        </p:txBody>
      </p:sp>
      <p:sp>
        <p:nvSpPr>
          <p:cNvPr id="428" name="Google Shape;428;p45"/>
          <p:cNvSpPr txBox="1"/>
          <p:nvPr>
            <p:ph idx="4" type="subTitle"/>
          </p:nvPr>
        </p:nvSpPr>
        <p:spPr>
          <a:xfrm>
            <a:off x="4316900" y="3219020"/>
            <a:ext cx="2175300" cy="5727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Frontend</a:t>
            </a:r>
            <a:endParaRPr/>
          </a:p>
          <a:p>
            <a:pPr indent="-317500" lvl="1" marL="914400" rtl="0" algn="l">
              <a:lnSpc>
                <a:spcPct val="100000"/>
              </a:lnSpc>
              <a:spcBef>
                <a:spcPts val="0"/>
              </a:spcBef>
              <a:spcAft>
                <a:spcPts val="0"/>
              </a:spcAft>
              <a:buSzPts val="1400"/>
              <a:buChar char="○"/>
            </a:pPr>
            <a:r>
              <a:rPr lang="en"/>
              <a:t>React Native</a:t>
            </a:r>
            <a:endParaRPr/>
          </a:p>
          <a:p>
            <a:pPr indent="-317500" lvl="0" marL="457200" rtl="0" algn="l">
              <a:lnSpc>
                <a:spcPct val="100000"/>
              </a:lnSpc>
              <a:spcBef>
                <a:spcPts val="0"/>
              </a:spcBef>
              <a:spcAft>
                <a:spcPts val="0"/>
              </a:spcAft>
              <a:buSzPts val="1400"/>
              <a:buChar char="●"/>
            </a:pPr>
            <a:r>
              <a:rPr lang="en"/>
              <a:t>Recipe Creation</a:t>
            </a:r>
            <a:endParaRPr/>
          </a:p>
          <a:p>
            <a:pPr indent="-317500" lvl="0" marL="457200" rtl="0" algn="l">
              <a:lnSpc>
                <a:spcPct val="100000"/>
              </a:lnSpc>
              <a:spcBef>
                <a:spcPts val="0"/>
              </a:spcBef>
              <a:spcAft>
                <a:spcPts val="0"/>
              </a:spcAft>
              <a:buSzPts val="1400"/>
              <a:buChar char="●"/>
            </a:pPr>
            <a:r>
              <a:rPr lang="en"/>
              <a:t>Recipe Suggestion</a:t>
            </a:r>
            <a:endParaRPr/>
          </a:p>
        </p:txBody>
      </p:sp>
      <p:pic>
        <p:nvPicPr>
          <p:cNvPr id="429" name="Google Shape;429;p45" title="IMG_4999.JPG"/>
          <p:cNvPicPr preferRelativeResize="0"/>
          <p:nvPr>
            <p:ph idx="2" type="pic"/>
          </p:nvPr>
        </p:nvPicPr>
        <p:blipFill rotWithShape="1">
          <a:blip r:embed="rId3">
            <a:alphaModFix/>
          </a:blip>
          <a:srcRect b="12495" l="0" r="0" t="12502"/>
          <a:stretch/>
        </p:blipFill>
        <p:spPr>
          <a:xfrm>
            <a:off x="2628400" y="1140925"/>
            <a:ext cx="1608000" cy="1608000"/>
          </a:xfrm>
          <a:prstGeom prst="ellipse">
            <a:avLst/>
          </a:prstGeom>
          <a:noFill/>
          <a:ln cap="flat" cmpd="sng" w="19050">
            <a:solidFill>
              <a:schemeClr val="dk1"/>
            </a:solidFill>
            <a:prstDash val="solid"/>
            <a:round/>
            <a:headEnd len="sm" w="sm" type="none"/>
            <a:tailEnd len="sm" w="sm" type="none"/>
          </a:ln>
        </p:spPr>
      </p:pic>
      <p:pic>
        <p:nvPicPr>
          <p:cNvPr id="430" name="Google Shape;430;p45"/>
          <p:cNvPicPr preferRelativeResize="0"/>
          <p:nvPr>
            <p:ph idx="9" type="pic"/>
          </p:nvPr>
        </p:nvPicPr>
        <p:blipFill rotWithShape="1">
          <a:blip r:embed="rId4">
            <a:alphaModFix/>
          </a:blip>
          <a:srcRect b="15173" l="53462" r="3125" t="7648"/>
          <a:stretch/>
        </p:blipFill>
        <p:spPr>
          <a:xfrm>
            <a:off x="4600550" y="1140925"/>
            <a:ext cx="1608000" cy="1608000"/>
          </a:xfrm>
          <a:prstGeom prst="ellipse">
            <a:avLst/>
          </a:prstGeom>
          <a:noFill/>
          <a:ln cap="flat" cmpd="sng" w="19050">
            <a:solidFill>
              <a:schemeClr val="dk1"/>
            </a:solidFill>
            <a:prstDash val="solid"/>
            <a:round/>
            <a:headEnd len="sm" w="sm" type="none"/>
            <a:tailEnd len="sm" w="sm" type="none"/>
          </a:ln>
        </p:spPr>
      </p:pic>
      <p:pic>
        <p:nvPicPr>
          <p:cNvPr id="431" name="Google Shape;431;p45" title="Capture.PNG"/>
          <p:cNvPicPr preferRelativeResize="0"/>
          <p:nvPr>
            <p:ph idx="8" type="pic"/>
          </p:nvPr>
        </p:nvPicPr>
        <p:blipFill rotWithShape="1">
          <a:blip r:embed="rId5">
            <a:alphaModFix/>
          </a:blip>
          <a:srcRect b="4701" l="0" r="0" t="4701"/>
          <a:stretch/>
        </p:blipFill>
        <p:spPr>
          <a:xfrm>
            <a:off x="581550" y="1140925"/>
            <a:ext cx="1608000" cy="1608000"/>
          </a:xfrm>
          <a:prstGeom prst="ellipse">
            <a:avLst/>
          </a:prstGeom>
          <a:noFill/>
          <a:ln cap="flat" cmpd="sng" w="19050">
            <a:solidFill>
              <a:schemeClr val="dk1"/>
            </a:solidFill>
            <a:prstDash val="solid"/>
            <a:round/>
            <a:headEnd len="sm" w="sm" type="none"/>
            <a:tailEnd len="sm" w="sm" type="none"/>
          </a:ln>
        </p:spPr>
      </p:pic>
      <p:sp>
        <p:nvSpPr>
          <p:cNvPr id="432" name="Google Shape;432;p45"/>
          <p:cNvSpPr txBox="1"/>
          <p:nvPr>
            <p:ph idx="6" type="subTitle"/>
          </p:nvPr>
        </p:nvSpPr>
        <p:spPr>
          <a:xfrm>
            <a:off x="6213300" y="2748925"/>
            <a:ext cx="2632800" cy="558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Robin Goswami</a:t>
            </a:r>
            <a:endParaRPr/>
          </a:p>
        </p:txBody>
      </p:sp>
      <p:sp>
        <p:nvSpPr>
          <p:cNvPr id="433" name="Google Shape;433;p45"/>
          <p:cNvSpPr txBox="1"/>
          <p:nvPr>
            <p:ph idx="3" type="subTitle"/>
          </p:nvPr>
        </p:nvSpPr>
        <p:spPr>
          <a:xfrm>
            <a:off x="6442050" y="3219020"/>
            <a:ext cx="2175300" cy="5727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Frontend</a:t>
            </a:r>
            <a:endParaRPr/>
          </a:p>
          <a:p>
            <a:pPr indent="-317500" lvl="1" marL="914400" rtl="0" algn="l">
              <a:lnSpc>
                <a:spcPct val="100000"/>
              </a:lnSpc>
              <a:spcBef>
                <a:spcPts val="0"/>
              </a:spcBef>
              <a:spcAft>
                <a:spcPts val="0"/>
              </a:spcAft>
              <a:buSzPts val="1400"/>
              <a:buChar char="○"/>
            </a:pPr>
            <a:r>
              <a:rPr lang="en"/>
              <a:t>React Native</a:t>
            </a:r>
            <a:endParaRPr/>
          </a:p>
          <a:p>
            <a:pPr indent="-317500" lvl="0" marL="457200" rtl="0" algn="l">
              <a:lnSpc>
                <a:spcPct val="100000"/>
              </a:lnSpc>
              <a:spcBef>
                <a:spcPts val="0"/>
              </a:spcBef>
              <a:spcAft>
                <a:spcPts val="0"/>
              </a:spcAft>
              <a:buSzPts val="1400"/>
              <a:buChar char="●"/>
            </a:pPr>
            <a:r>
              <a:rPr lang="en"/>
              <a:t>Barcode Scanner</a:t>
            </a:r>
            <a:endParaRPr/>
          </a:p>
          <a:p>
            <a:pPr indent="-317500" lvl="0" marL="457200" rtl="0" algn="l">
              <a:lnSpc>
                <a:spcPct val="100000"/>
              </a:lnSpc>
              <a:spcBef>
                <a:spcPts val="0"/>
              </a:spcBef>
              <a:spcAft>
                <a:spcPts val="0"/>
              </a:spcAft>
              <a:buSzPts val="1400"/>
              <a:buChar char="●"/>
            </a:pPr>
            <a:r>
              <a:rPr lang="en"/>
              <a:t>Expiry</a:t>
            </a:r>
            <a:endParaRPr/>
          </a:p>
        </p:txBody>
      </p:sp>
      <p:pic>
        <p:nvPicPr>
          <p:cNvPr id="434" name="Google Shape;434;p45" title="WhatsApp Image 2025-05-15 at 08.50.43.jpeg"/>
          <p:cNvPicPr preferRelativeResize="0"/>
          <p:nvPr>
            <p:ph idx="2" type="pic"/>
          </p:nvPr>
        </p:nvPicPr>
        <p:blipFill rotWithShape="1">
          <a:blip r:embed="rId6">
            <a:alphaModFix/>
          </a:blip>
          <a:srcRect b="13181" l="0" r="0" t="13181"/>
          <a:stretch/>
        </p:blipFill>
        <p:spPr>
          <a:xfrm>
            <a:off x="6725700" y="1140925"/>
            <a:ext cx="1608000" cy="1608000"/>
          </a:xfrm>
          <a:prstGeom prst="ellipse">
            <a:avLst/>
          </a:prstGeom>
          <a:noFill/>
          <a:ln cap="flat" cmpd="sng" w="19050">
            <a:solidFill>
              <a:schemeClr val="dk1"/>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4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Our Vision</a:t>
            </a:r>
            <a:endParaRPr/>
          </a:p>
        </p:txBody>
      </p:sp>
      <p:sp>
        <p:nvSpPr>
          <p:cNvPr id="440" name="Google Shape;440;p46"/>
          <p:cNvSpPr txBox="1"/>
          <p:nvPr>
            <p:ph idx="2" type="subTitle"/>
          </p:nvPr>
        </p:nvSpPr>
        <p:spPr>
          <a:xfrm>
            <a:off x="720000" y="1518000"/>
            <a:ext cx="7704000" cy="25485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SzPts val="1600"/>
              <a:buChar char="●"/>
            </a:pPr>
            <a:r>
              <a:rPr lang="en" sz="1600"/>
              <a:t>For the eco-conscious consumer who wants to reduce their food waste and carbon footprint,</a:t>
            </a:r>
            <a:endParaRPr sz="1600"/>
          </a:p>
          <a:p>
            <a:pPr indent="-330200" lvl="0" marL="457200" rtl="0" algn="l">
              <a:lnSpc>
                <a:spcPct val="100000"/>
              </a:lnSpc>
              <a:spcBef>
                <a:spcPts val="0"/>
              </a:spcBef>
              <a:spcAft>
                <a:spcPts val="0"/>
              </a:spcAft>
              <a:buSzPts val="1600"/>
              <a:buChar char="●"/>
            </a:pPr>
            <a:r>
              <a:rPr lang="en" sz="1600"/>
              <a:t>FoodSaver is a mobile application that provides shopping assistance, kitchen inventory management, recipe </a:t>
            </a:r>
            <a:r>
              <a:rPr lang="en" sz="1600"/>
              <a:t>management</a:t>
            </a:r>
            <a:r>
              <a:rPr lang="en" sz="1600"/>
              <a:t> and suggestions, and meal planning features that streamline food preparation and help users incorporate all of the ingredients that they buy into their cooking. </a:t>
            </a:r>
            <a:endParaRPr sz="1600"/>
          </a:p>
          <a:p>
            <a:pPr indent="-330200" lvl="0" marL="457200" rtl="0" algn="l">
              <a:lnSpc>
                <a:spcPct val="100000"/>
              </a:lnSpc>
              <a:spcBef>
                <a:spcPts val="0"/>
              </a:spcBef>
              <a:spcAft>
                <a:spcPts val="0"/>
              </a:spcAft>
              <a:buSzPts val="1600"/>
              <a:buChar char="●"/>
            </a:pPr>
            <a:r>
              <a:rPr lang="en" sz="1600"/>
              <a:t>Unlike similar applications, FoodSaver assists the user throughout the entire food preparation process, from grocery shopping to meal planning to cooking, with features that make meal preparation simpler and more convenient than our competitors.</a:t>
            </a:r>
            <a:endParaRPr sz="1600"/>
          </a:p>
        </p:txBody>
      </p:sp>
      <p:pic>
        <p:nvPicPr>
          <p:cNvPr id="441" name="Google Shape;441;p46"/>
          <p:cNvPicPr preferRelativeResize="0"/>
          <p:nvPr/>
        </p:nvPicPr>
        <p:blipFill rotWithShape="1">
          <a:blip r:embed="rId3">
            <a:alphaModFix/>
          </a:blip>
          <a:srcRect b="0" l="0" r="0" t="0"/>
          <a:stretch/>
        </p:blipFill>
        <p:spPr>
          <a:xfrm rot="2700148">
            <a:off x="7947197" y="4621120"/>
            <a:ext cx="364095" cy="46118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grpSp>
        <p:nvGrpSpPr>
          <p:cNvPr id="446" name="Google Shape;446;p47"/>
          <p:cNvGrpSpPr/>
          <p:nvPr/>
        </p:nvGrpSpPr>
        <p:grpSpPr>
          <a:xfrm>
            <a:off x="6245374" y="1487894"/>
            <a:ext cx="1747500" cy="1747756"/>
            <a:chOff x="1151350" y="1291794"/>
            <a:chExt cx="1747500" cy="1747756"/>
          </a:xfrm>
        </p:grpSpPr>
        <p:sp>
          <p:nvSpPr>
            <p:cNvPr id="447" name="Google Shape;447;p47"/>
            <p:cNvSpPr/>
            <p:nvPr/>
          </p:nvSpPr>
          <p:spPr>
            <a:xfrm>
              <a:off x="1151350" y="1291800"/>
              <a:ext cx="1747500" cy="17475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8" name="Google Shape;448;p47"/>
            <p:cNvGrpSpPr/>
            <p:nvPr/>
          </p:nvGrpSpPr>
          <p:grpSpPr>
            <a:xfrm>
              <a:off x="1407066" y="1291794"/>
              <a:ext cx="1235922" cy="1747756"/>
              <a:chOff x="1407066" y="1291794"/>
              <a:chExt cx="1235922" cy="1747756"/>
            </a:xfrm>
          </p:grpSpPr>
          <p:grpSp>
            <p:nvGrpSpPr>
              <p:cNvPr id="449" name="Google Shape;449;p47"/>
              <p:cNvGrpSpPr/>
              <p:nvPr/>
            </p:nvGrpSpPr>
            <p:grpSpPr>
              <a:xfrm>
                <a:off x="2024981" y="1291794"/>
                <a:ext cx="119" cy="1747756"/>
                <a:chOff x="2024981" y="1291794"/>
                <a:chExt cx="119" cy="1747756"/>
              </a:xfrm>
            </p:grpSpPr>
            <p:grpSp>
              <p:nvGrpSpPr>
                <p:cNvPr id="450" name="Google Shape;450;p47"/>
                <p:cNvGrpSpPr/>
                <p:nvPr/>
              </p:nvGrpSpPr>
              <p:grpSpPr>
                <a:xfrm>
                  <a:off x="2025100" y="1291800"/>
                  <a:ext cx="0" cy="1747750"/>
                  <a:chOff x="2025100" y="1291800"/>
                  <a:chExt cx="0" cy="1747750"/>
                </a:xfrm>
              </p:grpSpPr>
              <p:cxnSp>
                <p:nvCxnSpPr>
                  <p:cNvPr id="451" name="Google Shape;451;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52" name="Google Shape;452;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453" name="Google Shape;453;p47"/>
                <p:cNvGrpSpPr/>
                <p:nvPr/>
              </p:nvGrpSpPr>
              <p:grpSpPr>
                <a:xfrm>
                  <a:off x="2024981" y="1291794"/>
                  <a:ext cx="0" cy="1747750"/>
                  <a:chOff x="2025100" y="1291800"/>
                  <a:chExt cx="0" cy="1747750"/>
                </a:xfrm>
              </p:grpSpPr>
              <p:cxnSp>
                <p:nvCxnSpPr>
                  <p:cNvPr id="454" name="Google Shape;454;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55" name="Google Shape;455;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nvGrpSpPr>
              <p:cNvPr id="456" name="Google Shape;456;p47"/>
              <p:cNvGrpSpPr/>
              <p:nvPr/>
            </p:nvGrpSpPr>
            <p:grpSpPr>
              <a:xfrm rot="2700000">
                <a:off x="2024967" y="1291692"/>
                <a:ext cx="119" cy="1747739"/>
                <a:chOff x="2024981" y="1291794"/>
                <a:chExt cx="119" cy="1747756"/>
              </a:xfrm>
            </p:grpSpPr>
            <p:grpSp>
              <p:nvGrpSpPr>
                <p:cNvPr id="457" name="Google Shape;457;p47"/>
                <p:cNvGrpSpPr/>
                <p:nvPr/>
              </p:nvGrpSpPr>
              <p:grpSpPr>
                <a:xfrm>
                  <a:off x="2025100" y="1291800"/>
                  <a:ext cx="0" cy="1747750"/>
                  <a:chOff x="2025100" y="1291800"/>
                  <a:chExt cx="0" cy="1747750"/>
                </a:xfrm>
              </p:grpSpPr>
              <p:cxnSp>
                <p:nvCxnSpPr>
                  <p:cNvPr id="458" name="Google Shape;458;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59" name="Google Shape;459;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460" name="Google Shape;460;p47"/>
                <p:cNvGrpSpPr/>
                <p:nvPr/>
              </p:nvGrpSpPr>
              <p:grpSpPr>
                <a:xfrm>
                  <a:off x="2024981" y="1291794"/>
                  <a:ext cx="0" cy="1747750"/>
                  <a:chOff x="2025100" y="1291800"/>
                  <a:chExt cx="0" cy="1747750"/>
                </a:xfrm>
              </p:grpSpPr>
              <p:cxnSp>
                <p:nvCxnSpPr>
                  <p:cNvPr id="461" name="Google Shape;461;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62" name="Google Shape;462;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nvGrpSpPr>
              <p:cNvPr id="463" name="Google Shape;463;p47"/>
              <p:cNvGrpSpPr/>
              <p:nvPr/>
            </p:nvGrpSpPr>
            <p:grpSpPr>
              <a:xfrm rot="1347090">
                <a:off x="2025055" y="1291651"/>
                <a:ext cx="119" cy="1747750"/>
                <a:chOff x="2024981" y="1291794"/>
                <a:chExt cx="119" cy="1747756"/>
              </a:xfrm>
            </p:grpSpPr>
            <p:grpSp>
              <p:nvGrpSpPr>
                <p:cNvPr id="464" name="Google Shape;464;p47"/>
                <p:cNvGrpSpPr/>
                <p:nvPr/>
              </p:nvGrpSpPr>
              <p:grpSpPr>
                <a:xfrm>
                  <a:off x="2025100" y="1291800"/>
                  <a:ext cx="0" cy="1747750"/>
                  <a:chOff x="2025100" y="1291800"/>
                  <a:chExt cx="0" cy="1747750"/>
                </a:xfrm>
              </p:grpSpPr>
              <p:cxnSp>
                <p:nvCxnSpPr>
                  <p:cNvPr id="465" name="Google Shape;465;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66" name="Google Shape;466;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467" name="Google Shape;467;p47"/>
                <p:cNvGrpSpPr/>
                <p:nvPr/>
              </p:nvGrpSpPr>
              <p:grpSpPr>
                <a:xfrm>
                  <a:off x="2024981" y="1291794"/>
                  <a:ext cx="0" cy="1747750"/>
                  <a:chOff x="2025100" y="1291800"/>
                  <a:chExt cx="0" cy="1747750"/>
                </a:xfrm>
              </p:grpSpPr>
              <p:cxnSp>
                <p:nvCxnSpPr>
                  <p:cNvPr id="468" name="Google Shape;468;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69" name="Google Shape;469;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nvGrpSpPr>
              <p:cNvPr id="470" name="Google Shape;470;p47"/>
              <p:cNvGrpSpPr/>
              <p:nvPr/>
            </p:nvGrpSpPr>
            <p:grpSpPr>
              <a:xfrm flipH="1" rot="-1347090">
                <a:off x="2024854" y="1291651"/>
                <a:ext cx="119" cy="1747750"/>
                <a:chOff x="2024981" y="1291794"/>
                <a:chExt cx="119" cy="1747756"/>
              </a:xfrm>
            </p:grpSpPr>
            <p:grpSp>
              <p:nvGrpSpPr>
                <p:cNvPr id="471" name="Google Shape;471;p47"/>
                <p:cNvGrpSpPr/>
                <p:nvPr/>
              </p:nvGrpSpPr>
              <p:grpSpPr>
                <a:xfrm>
                  <a:off x="2025100" y="1291800"/>
                  <a:ext cx="0" cy="1747750"/>
                  <a:chOff x="2025100" y="1291800"/>
                  <a:chExt cx="0" cy="1747750"/>
                </a:xfrm>
              </p:grpSpPr>
              <p:cxnSp>
                <p:nvCxnSpPr>
                  <p:cNvPr id="472" name="Google Shape;472;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73" name="Google Shape;473;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474" name="Google Shape;474;p47"/>
                <p:cNvGrpSpPr/>
                <p:nvPr/>
              </p:nvGrpSpPr>
              <p:grpSpPr>
                <a:xfrm>
                  <a:off x="2024981" y="1291794"/>
                  <a:ext cx="0" cy="1747750"/>
                  <a:chOff x="2025100" y="1291800"/>
                  <a:chExt cx="0" cy="1747750"/>
                </a:xfrm>
              </p:grpSpPr>
              <p:cxnSp>
                <p:nvCxnSpPr>
                  <p:cNvPr id="475" name="Google Shape;475;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76" name="Google Shape;476;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grpSp>
      <p:grpSp>
        <p:nvGrpSpPr>
          <p:cNvPr id="477" name="Google Shape;477;p47"/>
          <p:cNvGrpSpPr/>
          <p:nvPr/>
        </p:nvGrpSpPr>
        <p:grpSpPr>
          <a:xfrm>
            <a:off x="3698368" y="1487894"/>
            <a:ext cx="1747500" cy="1747756"/>
            <a:chOff x="1151350" y="1291794"/>
            <a:chExt cx="1747500" cy="1747756"/>
          </a:xfrm>
        </p:grpSpPr>
        <p:sp>
          <p:nvSpPr>
            <p:cNvPr id="478" name="Google Shape;478;p47"/>
            <p:cNvSpPr/>
            <p:nvPr/>
          </p:nvSpPr>
          <p:spPr>
            <a:xfrm>
              <a:off x="1151350" y="1291800"/>
              <a:ext cx="1747500" cy="17475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9" name="Google Shape;479;p47"/>
            <p:cNvGrpSpPr/>
            <p:nvPr/>
          </p:nvGrpSpPr>
          <p:grpSpPr>
            <a:xfrm>
              <a:off x="1407066" y="1291794"/>
              <a:ext cx="1235922" cy="1747756"/>
              <a:chOff x="1407066" y="1291794"/>
              <a:chExt cx="1235922" cy="1747756"/>
            </a:xfrm>
          </p:grpSpPr>
          <p:grpSp>
            <p:nvGrpSpPr>
              <p:cNvPr id="480" name="Google Shape;480;p47"/>
              <p:cNvGrpSpPr/>
              <p:nvPr/>
            </p:nvGrpSpPr>
            <p:grpSpPr>
              <a:xfrm>
                <a:off x="2024981" y="1291794"/>
                <a:ext cx="119" cy="1747756"/>
                <a:chOff x="2024981" y="1291794"/>
                <a:chExt cx="119" cy="1747756"/>
              </a:xfrm>
            </p:grpSpPr>
            <p:grpSp>
              <p:nvGrpSpPr>
                <p:cNvPr id="481" name="Google Shape;481;p47"/>
                <p:cNvGrpSpPr/>
                <p:nvPr/>
              </p:nvGrpSpPr>
              <p:grpSpPr>
                <a:xfrm>
                  <a:off x="2025100" y="1291800"/>
                  <a:ext cx="0" cy="1747750"/>
                  <a:chOff x="2025100" y="1291800"/>
                  <a:chExt cx="0" cy="1747750"/>
                </a:xfrm>
              </p:grpSpPr>
              <p:cxnSp>
                <p:nvCxnSpPr>
                  <p:cNvPr id="482" name="Google Shape;482;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83" name="Google Shape;483;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484" name="Google Shape;484;p47"/>
                <p:cNvGrpSpPr/>
                <p:nvPr/>
              </p:nvGrpSpPr>
              <p:grpSpPr>
                <a:xfrm>
                  <a:off x="2024981" y="1291794"/>
                  <a:ext cx="0" cy="1747750"/>
                  <a:chOff x="2025100" y="1291800"/>
                  <a:chExt cx="0" cy="1747750"/>
                </a:xfrm>
              </p:grpSpPr>
              <p:cxnSp>
                <p:nvCxnSpPr>
                  <p:cNvPr id="485" name="Google Shape;485;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86" name="Google Shape;486;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nvGrpSpPr>
              <p:cNvPr id="487" name="Google Shape;487;p47"/>
              <p:cNvGrpSpPr/>
              <p:nvPr/>
            </p:nvGrpSpPr>
            <p:grpSpPr>
              <a:xfrm rot="2700000">
                <a:off x="2024967" y="1291692"/>
                <a:ext cx="119" cy="1747739"/>
                <a:chOff x="2024981" y="1291794"/>
                <a:chExt cx="119" cy="1747756"/>
              </a:xfrm>
            </p:grpSpPr>
            <p:grpSp>
              <p:nvGrpSpPr>
                <p:cNvPr id="488" name="Google Shape;488;p47"/>
                <p:cNvGrpSpPr/>
                <p:nvPr/>
              </p:nvGrpSpPr>
              <p:grpSpPr>
                <a:xfrm>
                  <a:off x="2025100" y="1291800"/>
                  <a:ext cx="0" cy="1747750"/>
                  <a:chOff x="2025100" y="1291800"/>
                  <a:chExt cx="0" cy="1747750"/>
                </a:xfrm>
              </p:grpSpPr>
              <p:cxnSp>
                <p:nvCxnSpPr>
                  <p:cNvPr id="489" name="Google Shape;489;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90" name="Google Shape;490;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491" name="Google Shape;491;p47"/>
                <p:cNvGrpSpPr/>
                <p:nvPr/>
              </p:nvGrpSpPr>
              <p:grpSpPr>
                <a:xfrm>
                  <a:off x="2024981" y="1291794"/>
                  <a:ext cx="0" cy="1747750"/>
                  <a:chOff x="2025100" y="1291800"/>
                  <a:chExt cx="0" cy="1747750"/>
                </a:xfrm>
              </p:grpSpPr>
              <p:cxnSp>
                <p:nvCxnSpPr>
                  <p:cNvPr id="492" name="Google Shape;492;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93" name="Google Shape;493;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nvGrpSpPr>
              <p:cNvPr id="494" name="Google Shape;494;p47"/>
              <p:cNvGrpSpPr/>
              <p:nvPr/>
            </p:nvGrpSpPr>
            <p:grpSpPr>
              <a:xfrm rot="1347090">
                <a:off x="2025055" y="1291651"/>
                <a:ext cx="119" cy="1747750"/>
                <a:chOff x="2024981" y="1291794"/>
                <a:chExt cx="119" cy="1747756"/>
              </a:xfrm>
            </p:grpSpPr>
            <p:grpSp>
              <p:nvGrpSpPr>
                <p:cNvPr id="495" name="Google Shape;495;p47"/>
                <p:cNvGrpSpPr/>
                <p:nvPr/>
              </p:nvGrpSpPr>
              <p:grpSpPr>
                <a:xfrm>
                  <a:off x="2025100" y="1291800"/>
                  <a:ext cx="0" cy="1747750"/>
                  <a:chOff x="2025100" y="1291800"/>
                  <a:chExt cx="0" cy="1747750"/>
                </a:xfrm>
              </p:grpSpPr>
              <p:cxnSp>
                <p:nvCxnSpPr>
                  <p:cNvPr id="496" name="Google Shape;496;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497" name="Google Shape;497;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498" name="Google Shape;498;p47"/>
                <p:cNvGrpSpPr/>
                <p:nvPr/>
              </p:nvGrpSpPr>
              <p:grpSpPr>
                <a:xfrm>
                  <a:off x="2024981" y="1291794"/>
                  <a:ext cx="0" cy="1747750"/>
                  <a:chOff x="2025100" y="1291800"/>
                  <a:chExt cx="0" cy="1747750"/>
                </a:xfrm>
              </p:grpSpPr>
              <p:cxnSp>
                <p:nvCxnSpPr>
                  <p:cNvPr id="499" name="Google Shape;499;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00" name="Google Shape;500;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nvGrpSpPr>
              <p:cNvPr id="501" name="Google Shape;501;p47"/>
              <p:cNvGrpSpPr/>
              <p:nvPr/>
            </p:nvGrpSpPr>
            <p:grpSpPr>
              <a:xfrm flipH="1" rot="-1347090">
                <a:off x="2024854" y="1291651"/>
                <a:ext cx="119" cy="1747750"/>
                <a:chOff x="2024981" y="1291794"/>
                <a:chExt cx="119" cy="1747756"/>
              </a:xfrm>
            </p:grpSpPr>
            <p:grpSp>
              <p:nvGrpSpPr>
                <p:cNvPr id="502" name="Google Shape;502;p47"/>
                <p:cNvGrpSpPr/>
                <p:nvPr/>
              </p:nvGrpSpPr>
              <p:grpSpPr>
                <a:xfrm>
                  <a:off x="2025100" y="1291800"/>
                  <a:ext cx="0" cy="1747750"/>
                  <a:chOff x="2025100" y="1291800"/>
                  <a:chExt cx="0" cy="1747750"/>
                </a:xfrm>
              </p:grpSpPr>
              <p:cxnSp>
                <p:nvCxnSpPr>
                  <p:cNvPr id="503" name="Google Shape;503;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04" name="Google Shape;504;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505" name="Google Shape;505;p47"/>
                <p:cNvGrpSpPr/>
                <p:nvPr/>
              </p:nvGrpSpPr>
              <p:grpSpPr>
                <a:xfrm>
                  <a:off x="2024981" y="1291794"/>
                  <a:ext cx="0" cy="1747750"/>
                  <a:chOff x="2025100" y="1291800"/>
                  <a:chExt cx="0" cy="1747750"/>
                </a:xfrm>
              </p:grpSpPr>
              <p:cxnSp>
                <p:nvCxnSpPr>
                  <p:cNvPr id="506" name="Google Shape;506;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07" name="Google Shape;507;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grpSp>
      <p:grpSp>
        <p:nvGrpSpPr>
          <p:cNvPr id="508" name="Google Shape;508;p47"/>
          <p:cNvGrpSpPr/>
          <p:nvPr/>
        </p:nvGrpSpPr>
        <p:grpSpPr>
          <a:xfrm>
            <a:off x="1151362" y="1487894"/>
            <a:ext cx="1747500" cy="1747756"/>
            <a:chOff x="1151350" y="1291794"/>
            <a:chExt cx="1747500" cy="1747756"/>
          </a:xfrm>
        </p:grpSpPr>
        <p:sp>
          <p:nvSpPr>
            <p:cNvPr id="509" name="Google Shape;509;p47"/>
            <p:cNvSpPr/>
            <p:nvPr/>
          </p:nvSpPr>
          <p:spPr>
            <a:xfrm>
              <a:off x="1151350" y="1291800"/>
              <a:ext cx="1747500" cy="17475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0" name="Google Shape;510;p47"/>
            <p:cNvGrpSpPr/>
            <p:nvPr/>
          </p:nvGrpSpPr>
          <p:grpSpPr>
            <a:xfrm>
              <a:off x="1407066" y="1291794"/>
              <a:ext cx="1235922" cy="1747756"/>
              <a:chOff x="1407066" y="1291794"/>
              <a:chExt cx="1235922" cy="1747756"/>
            </a:xfrm>
          </p:grpSpPr>
          <p:grpSp>
            <p:nvGrpSpPr>
              <p:cNvPr id="511" name="Google Shape;511;p47"/>
              <p:cNvGrpSpPr/>
              <p:nvPr/>
            </p:nvGrpSpPr>
            <p:grpSpPr>
              <a:xfrm>
                <a:off x="2024981" y="1291794"/>
                <a:ext cx="119" cy="1747756"/>
                <a:chOff x="2024981" y="1291794"/>
                <a:chExt cx="119" cy="1747756"/>
              </a:xfrm>
            </p:grpSpPr>
            <p:grpSp>
              <p:nvGrpSpPr>
                <p:cNvPr id="512" name="Google Shape;512;p47"/>
                <p:cNvGrpSpPr/>
                <p:nvPr/>
              </p:nvGrpSpPr>
              <p:grpSpPr>
                <a:xfrm>
                  <a:off x="2025100" y="1291800"/>
                  <a:ext cx="0" cy="1747750"/>
                  <a:chOff x="2025100" y="1291800"/>
                  <a:chExt cx="0" cy="1747750"/>
                </a:xfrm>
              </p:grpSpPr>
              <p:cxnSp>
                <p:nvCxnSpPr>
                  <p:cNvPr id="513" name="Google Shape;513;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14" name="Google Shape;514;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515" name="Google Shape;515;p47"/>
                <p:cNvGrpSpPr/>
                <p:nvPr/>
              </p:nvGrpSpPr>
              <p:grpSpPr>
                <a:xfrm>
                  <a:off x="2024981" y="1291794"/>
                  <a:ext cx="0" cy="1747750"/>
                  <a:chOff x="2025100" y="1291800"/>
                  <a:chExt cx="0" cy="1747750"/>
                </a:xfrm>
              </p:grpSpPr>
              <p:cxnSp>
                <p:nvCxnSpPr>
                  <p:cNvPr id="516" name="Google Shape;516;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17" name="Google Shape;517;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nvGrpSpPr>
              <p:cNvPr id="518" name="Google Shape;518;p47"/>
              <p:cNvGrpSpPr/>
              <p:nvPr/>
            </p:nvGrpSpPr>
            <p:grpSpPr>
              <a:xfrm rot="2700000">
                <a:off x="2024967" y="1291692"/>
                <a:ext cx="119" cy="1747739"/>
                <a:chOff x="2024981" y="1291794"/>
                <a:chExt cx="119" cy="1747756"/>
              </a:xfrm>
            </p:grpSpPr>
            <p:grpSp>
              <p:nvGrpSpPr>
                <p:cNvPr id="519" name="Google Shape;519;p47"/>
                <p:cNvGrpSpPr/>
                <p:nvPr/>
              </p:nvGrpSpPr>
              <p:grpSpPr>
                <a:xfrm>
                  <a:off x="2025100" y="1291800"/>
                  <a:ext cx="0" cy="1747750"/>
                  <a:chOff x="2025100" y="1291800"/>
                  <a:chExt cx="0" cy="1747750"/>
                </a:xfrm>
              </p:grpSpPr>
              <p:cxnSp>
                <p:nvCxnSpPr>
                  <p:cNvPr id="520" name="Google Shape;520;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21" name="Google Shape;521;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522" name="Google Shape;522;p47"/>
                <p:cNvGrpSpPr/>
                <p:nvPr/>
              </p:nvGrpSpPr>
              <p:grpSpPr>
                <a:xfrm>
                  <a:off x="2024981" y="1291794"/>
                  <a:ext cx="0" cy="1747750"/>
                  <a:chOff x="2025100" y="1291800"/>
                  <a:chExt cx="0" cy="1747750"/>
                </a:xfrm>
              </p:grpSpPr>
              <p:cxnSp>
                <p:nvCxnSpPr>
                  <p:cNvPr id="523" name="Google Shape;523;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24" name="Google Shape;524;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nvGrpSpPr>
              <p:cNvPr id="525" name="Google Shape;525;p47"/>
              <p:cNvGrpSpPr/>
              <p:nvPr/>
            </p:nvGrpSpPr>
            <p:grpSpPr>
              <a:xfrm rot="1347090">
                <a:off x="2025055" y="1291651"/>
                <a:ext cx="119" cy="1747750"/>
                <a:chOff x="2024981" y="1291794"/>
                <a:chExt cx="119" cy="1747756"/>
              </a:xfrm>
            </p:grpSpPr>
            <p:grpSp>
              <p:nvGrpSpPr>
                <p:cNvPr id="526" name="Google Shape;526;p47"/>
                <p:cNvGrpSpPr/>
                <p:nvPr/>
              </p:nvGrpSpPr>
              <p:grpSpPr>
                <a:xfrm>
                  <a:off x="2025100" y="1291800"/>
                  <a:ext cx="0" cy="1747750"/>
                  <a:chOff x="2025100" y="1291800"/>
                  <a:chExt cx="0" cy="1747750"/>
                </a:xfrm>
              </p:grpSpPr>
              <p:cxnSp>
                <p:nvCxnSpPr>
                  <p:cNvPr id="527" name="Google Shape;527;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28" name="Google Shape;528;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529" name="Google Shape;529;p47"/>
                <p:cNvGrpSpPr/>
                <p:nvPr/>
              </p:nvGrpSpPr>
              <p:grpSpPr>
                <a:xfrm>
                  <a:off x="2024981" y="1291794"/>
                  <a:ext cx="0" cy="1747750"/>
                  <a:chOff x="2025100" y="1291800"/>
                  <a:chExt cx="0" cy="1747750"/>
                </a:xfrm>
              </p:grpSpPr>
              <p:cxnSp>
                <p:nvCxnSpPr>
                  <p:cNvPr id="530" name="Google Shape;530;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31" name="Google Shape;531;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nvGrpSpPr>
              <p:cNvPr id="532" name="Google Shape;532;p47"/>
              <p:cNvGrpSpPr/>
              <p:nvPr/>
            </p:nvGrpSpPr>
            <p:grpSpPr>
              <a:xfrm flipH="1" rot="-1347090">
                <a:off x="2024854" y="1291651"/>
                <a:ext cx="119" cy="1747750"/>
                <a:chOff x="2024981" y="1291794"/>
                <a:chExt cx="119" cy="1747756"/>
              </a:xfrm>
            </p:grpSpPr>
            <p:grpSp>
              <p:nvGrpSpPr>
                <p:cNvPr id="533" name="Google Shape;533;p47"/>
                <p:cNvGrpSpPr/>
                <p:nvPr/>
              </p:nvGrpSpPr>
              <p:grpSpPr>
                <a:xfrm>
                  <a:off x="2025100" y="1291800"/>
                  <a:ext cx="0" cy="1747750"/>
                  <a:chOff x="2025100" y="1291800"/>
                  <a:chExt cx="0" cy="1747750"/>
                </a:xfrm>
              </p:grpSpPr>
              <p:cxnSp>
                <p:nvCxnSpPr>
                  <p:cNvPr id="534" name="Google Shape;534;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35" name="Google Shape;535;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nvGrpSpPr>
                <p:cNvPr id="536" name="Google Shape;536;p47"/>
                <p:cNvGrpSpPr/>
                <p:nvPr/>
              </p:nvGrpSpPr>
              <p:grpSpPr>
                <a:xfrm>
                  <a:off x="2024981" y="1291794"/>
                  <a:ext cx="0" cy="1747750"/>
                  <a:chOff x="2025100" y="1291800"/>
                  <a:chExt cx="0" cy="1747750"/>
                </a:xfrm>
              </p:grpSpPr>
              <p:cxnSp>
                <p:nvCxnSpPr>
                  <p:cNvPr id="537" name="Google Shape;537;p47"/>
                  <p:cNvCxnSpPr/>
                  <p:nvPr/>
                </p:nvCxnSpPr>
                <p:spPr>
                  <a:xfrm>
                    <a:off x="2025100" y="1291800"/>
                    <a:ext cx="0" cy="45900"/>
                  </a:xfrm>
                  <a:prstGeom prst="straightConnector1">
                    <a:avLst/>
                  </a:prstGeom>
                  <a:noFill/>
                  <a:ln cap="flat" cmpd="sng" w="19050">
                    <a:solidFill>
                      <a:schemeClr val="dk1"/>
                    </a:solidFill>
                    <a:prstDash val="solid"/>
                    <a:round/>
                    <a:headEnd len="sm" w="sm" type="none"/>
                    <a:tailEnd len="sm" w="sm" type="none"/>
                  </a:ln>
                </p:spPr>
              </p:cxnSp>
              <p:cxnSp>
                <p:nvCxnSpPr>
                  <p:cNvPr id="538" name="Google Shape;538;p47"/>
                  <p:cNvCxnSpPr/>
                  <p:nvPr/>
                </p:nvCxnSpPr>
                <p:spPr>
                  <a:xfrm>
                    <a:off x="2025100" y="2993650"/>
                    <a:ext cx="0" cy="45900"/>
                  </a:xfrm>
                  <a:prstGeom prst="straightConnector1">
                    <a:avLst/>
                  </a:prstGeom>
                  <a:noFill/>
                  <a:ln cap="flat" cmpd="sng" w="19050">
                    <a:solidFill>
                      <a:schemeClr val="dk1"/>
                    </a:solidFill>
                    <a:prstDash val="solid"/>
                    <a:round/>
                    <a:headEnd len="sm" w="sm" type="none"/>
                    <a:tailEnd len="sm" w="sm" type="none"/>
                  </a:ln>
                </p:spPr>
              </p:cxnSp>
            </p:grpSp>
          </p:grpSp>
        </p:grpSp>
      </p:grpSp>
      <p:sp>
        <p:nvSpPr>
          <p:cNvPr id="539" name="Google Shape;539;p47"/>
          <p:cNvSpPr/>
          <p:nvPr/>
        </p:nvSpPr>
        <p:spPr>
          <a:xfrm>
            <a:off x="6406056" y="1648825"/>
            <a:ext cx="1425900" cy="1425900"/>
          </a:xfrm>
          <a:prstGeom prst="arc">
            <a:avLst>
              <a:gd fmla="val 16200000" name="adj1"/>
              <a:gd fmla="val 18866870" name="adj2"/>
            </a:avLst>
          </a:prstGeom>
          <a:noFill/>
          <a:ln cap="flat" cmpd="sng" w="2286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0" name="Google Shape;540;p47"/>
          <p:cNvGrpSpPr/>
          <p:nvPr/>
        </p:nvGrpSpPr>
        <p:grpSpPr>
          <a:xfrm>
            <a:off x="6523656" y="1560337"/>
            <a:ext cx="1190700" cy="1396663"/>
            <a:chOff x="1429750" y="1364237"/>
            <a:chExt cx="1190700" cy="1396663"/>
          </a:xfrm>
        </p:grpSpPr>
        <p:sp>
          <p:nvSpPr>
            <p:cNvPr id="541" name="Google Shape;541;p47"/>
            <p:cNvSpPr/>
            <p:nvPr/>
          </p:nvSpPr>
          <p:spPr>
            <a:xfrm>
              <a:off x="1879749" y="1364237"/>
              <a:ext cx="290702" cy="251425"/>
            </a:xfrm>
            <a:prstGeom prst="flowChartExtra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47"/>
            <p:cNvSpPr/>
            <p:nvPr/>
          </p:nvSpPr>
          <p:spPr>
            <a:xfrm>
              <a:off x="1429750" y="1570200"/>
              <a:ext cx="1190700" cy="11907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47"/>
            <p:cNvSpPr/>
            <p:nvPr/>
          </p:nvSpPr>
          <p:spPr>
            <a:xfrm>
              <a:off x="1890033" y="1373112"/>
              <a:ext cx="270133" cy="233650"/>
            </a:xfrm>
            <a:prstGeom prst="flowChartExtra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4" name="Google Shape;544;p47"/>
          <p:cNvSpPr/>
          <p:nvPr/>
        </p:nvSpPr>
        <p:spPr>
          <a:xfrm>
            <a:off x="3859050" y="1648825"/>
            <a:ext cx="1425900" cy="1425900"/>
          </a:xfrm>
          <a:prstGeom prst="arc">
            <a:avLst>
              <a:gd fmla="val 16200000" name="adj1"/>
              <a:gd fmla="val 20634773" name="adj2"/>
            </a:avLst>
          </a:prstGeom>
          <a:noFill/>
          <a:ln cap="flat" cmpd="sng" w="2286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5" name="Google Shape;545;p47"/>
          <p:cNvGrpSpPr/>
          <p:nvPr/>
        </p:nvGrpSpPr>
        <p:grpSpPr>
          <a:xfrm>
            <a:off x="3976650" y="1560337"/>
            <a:ext cx="1190700" cy="1396663"/>
            <a:chOff x="1429750" y="1364237"/>
            <a:chExt cx="1190700" cy="1396663"/>
          </a:xfrm>
        </p:grpSpPr>
        <p:sp>
          <p:nvSpPr>
            <p:cNvPr id="546" name="Google Shape;546;p47"/>
            <p:cNvSpPr/>
            <p:nvPr/>
          </p:nvSpPr>
          <p:spPr>
            <a:xfrm>
              <a:off x="1879749" y="1364237"/>
              <a:ext cx="290702" cy="251425"/>
            </a:xfrm>
            <a:prstGeom prst="flowChartExtra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47"/>
            <p:cNvSpPr/>
            <p:nvPr/>
          </p:nvSpPr>
          <p:spPr>
            <a:xfrm>
              <a:off x="1429750" y="1570200"/>
              <a:ext cx="1190700" cy="11907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47"/>
            <p:cNvSpPr/>
            <p:nvPr/>
          </p:nvSpPr>
          <p:spPr>
            <a:xfrm>
              <a:off x="1890033" y="1373112"/>
              <a:ext cx="270133" cy="233650"/>
            </a:xfrm>
            <a:prstGeom prst="flowChartExtra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9" name="Google Shape;549;p47"/>
          <p:cNvSpPr/>
          <p:nvPr/>
        </p:nvSpPr>
        <p:spPr>
          <a:xfrm>
            <a:off x="1312044" y="1648825"/>
            <a:ext cx="1425900" cy="1425900"/>
          </a:xfrm>
          <a:prstGeom prst="arc">
            <a:avLst>
              <a:gd fmla="val 16200000" name="adj1"/>
              <a:gd fmla="val 3726750" name="adj2"/>
            </a:avLst>
          </a:prstGeom>
          <a:noFill/>
          <a:ln cap="flat" cmpd="sng" w="2286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0" name="Google Shape;550;p47"/>
          <p:cNvGrpSpPr/>
          <p:nvPr/>
        </p:nvGrpSpPr>
        <p:grpSpPr>
          <a:xfrm>
            <a:off x="1429644" y="1560337"/>
            <a:ext cx="1190700" cy="1396663"/>
            <a:chOff x="1429750" y="1364237"/>
            <a:chExt cx="1190700" cy="1396663"/>
          </a:xfrm>
        </p:grpSpPr>
        <p:sp>
          <p:nvSpPr>
            <p:cNvPr id="551" name="Google Shape;551;p47"/>
            <p:cNvSpPr/>
            <p:nvPr/>
          </p:nvSpPr>
          <p:spPr>
            <a:xfrm>
              <a:off x="1879749" y="1364237"/>
              <a:ext cx="290702" cy="251425"/>
            </a:xfrm>
            <a:prstGeom prst="flowChartExtra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47"/>
            <p:cNvSpPr/>
            <p:nvPr/>
          </p:nvSpPr>
          <p:spPr>
            <a:xfrm>
              <a:off x="1429750" y="1570200"/>
              <a:ext cx="1190700" cy="11907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47"/>
            <p:cNvSpPr/>
            <p:nvPr/>
          </p:nvSpPr>
          <p:spPr>
            <a:xfrm>
              <a:off x="1890033" y="1373112"/>
              <a:ext cx="270133" cy="233650"/>
            </a:xfrm>
            <a:prstGeom prst="flowChartExtra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4" name="Google Shape;554;p47"/>
          <p:cNvSpPr txBox="1"/>
          <p:nvPr>
            <p:ph idx="1" type="subTitle"/>
          </p:nvPr>
        </p:nvSpPr>
        <p:spPr>
          <a:xfrm>
            <a:off x="938394" y="3707053"/>
            <a:ext cx="2173200" cy="759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30-40% of food is wasted each year in the US (USDA).</a:t>
            </a:r>
            <a:endParaRPr/>
          </a:p>
        </p:txBody>
      </p:sp>
      <p:sp>
        <p:nvSpPr>
          <p:cNvPr id="555" name="Google Shape;555;p47"/>
          <p:cNvSpPr txBox="1"/>
          <p:nvPr>
            <p:ph idx="2" type="subTitle"/>
          </p:nvPr>
        </p:nvSpPr>
        <p:spPr>
          <a:xfrm>
            <a:off x="938394" y="3351178"/>
            <a:ext cx="2173200" cy="440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USA</a:t>
            </a:r>
            <a:endParaRPr/>
          </a:p>
        </p:txBody>
      </p:sp>
      <p:sp>
        <p:nvSpPr>
          <p:cNvPr id="556" name="Google Shape;556;p47"/>
          <p:cNvSpPr txBox="1"/>
          <p:nvPr>
            <p:ph idx="4" type="subTitle"/>
          </p:nvPr>
        </p:nvSpPr>
        <p:spPr>
          <a:xfrm>
            <a:off x="3446550" y="3705825"/>
            <a:ext cx="2250900" cy="759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22% of food </a:t>
            </a:r>
            <a:r>
              <a:rPr lang="en"/>
              <a:t>waste</a:t>
            </a:r>
            <a:r>
              <a:rPr lang="en"/>
              <a:t> happens at the consumer level (FAO, UN).</a:t>
            </a:r>
            <a:endParaRPr/>
          </a:p>
        </p:txBody>
      </p:sp>
      <p:sp>
        <p:nvSpPr>
          <p:cNvPr id="557" name="Google Shape;557;p47"/>
          <p:cNvSpPr txBox="1"/>
          <p:nvPr>
            <p:ph idx="5" type="subTitle"/>
          </p:nvPr>
        </p:nvSpPr>
        <p:spPr>
          <a:xfrm>
            <a:off x="3485400" y="3351178"/>
            <a:ext cx="2173200" cy="440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Households</a:t>
            </a:r>
            <a:endParaRPr/>
          </a:p>
        </p:txBody>
      </p:sp>
      <p:sp>
        <p:nvSpPr>
          <p:cNvPr id="558" name="Google Shape;558;p47"/>
          <p:cNvSpPr txBox="1"/>
          <p:nvPr>
            <p:ph idx="7" type="subTitle"/>
          </p:nvPr>
        </p:nvSpPr>
        <p:spPr>
          <a:xfrm>
            <a:off x="6032406" y="3707053"/>
            <a:ext cx="2173200" cy="759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8-10% of Greenhouse Gas emissions result from food waste (FAO, UN).</a:t>
            </a:r>
            <a:endParaRPr/>
          </a:p>
        </p:txBody>
      </p:sp>
      <p:sp>
        <p:nvSpPr>
          <p:cNvPr id="559" name="Google Shape;559;p47"/>
          <p:cNvSpPr txBox="1"/>
          <p:nvPr>
            <p:ph idx="8" type="subTitle"/>
          </p:nvPr>
        </p:nvSpPr>
        <p:spPr>
          <a:xfrm>
            <a:off x="6032406" y="3351178"/>
            <a:ext cx="2173200" cy="440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Big Picture</a:t>
            </a:r>
            <a:endParaRPr/>
          </a:p>
        </p:txBody>
      </p:sp>
      <p:sp>
        <p:nvSpPr>
          <p:cNvPr id="560" name="Google Shape;560;p47"/>
          <p:cNvSpPr txBox="1"/>
          <p:nvPr>
            <p:ph idx="9"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Why is Food Waste Important?</a:t>
            </a:r>
            <a:endParaRPr/>
          </a:p>
        </p:txBody>
      </p:sp>
      <p:sp>
        <p:nvSpPr>
          <p:cNvPr id="561" name="Google Shape;561;p47"/>
          <p:cNvSpPr txBox="1"/>
          <p:nvPr>
            <p:ph idx="3" type="title"/>
          </p:nvPr>
        </p:nvSpPr>
        <p:spPr>
          <a:xfrm>
            <a:off x="3976650" y="2158250"/>
            <a:ext cx="1190700" cy="406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22%</a:t>
            </a:r>
            <a:endParaRPr/>
          </a:p>
        </p:txBody>
      </p:sp>
      <p:sp>
        <p:nvSpPr>
          <p:cNvPr id="562" name="Google Shape;562;p47"/>
          <p:cNvSpPr txBox="1"/>
          <p:nvPr>
            <p:ph idx="6" type="title"/>
          </p:nvPr>
        </p:nvSpPr>
        <p:spPr>
          <a:xfrm>
            <a:off x="6523656" y="2158250"/>
            <a:ext cx="1190700" cy="406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10%</a:t>
            </a:r>
            <a:endParaRPr/>
          </a:p>
        </p:txBody>
      </p:sp>
      <p:sp>
        <p:nvSpPr>
          <p:cNvPr id="563" name="Google Shape;563;p47"/>
          <p:cNvSpPr txBox="1"/>
          <p:nvPr>
            <p:ph type="title"/>
          </p:nvPr>
        </p:nvSpPr>
        <p:spPr>
          <a:xfrm>
            <a:off x="1429644" y="2158250"/>
            <a:ext cx="1190700" cy="406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40%</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pic>
        <p:nvPicPr>
          <p:cNvPr id="568" name="Google Shape;568;p48" title="181210-california-food-waste-stopwaste-top1.jpg"/>
          <p:cNvPicPr preferRelativeResize="0"/>
          <p:nvPr>
            <p:ph idx="2" type="pic"/>
          </p:nvPr>
        </p:nvPicPr>
        <p:blipFill rotWithShape="1">
          <a:blip r:embed="rId3">
            <a:alphaModFix/>
          </a:blip>
          <a:srcRect b="0" l="3341" r="3331" t="0"/>
          <a:stretch/>
        </p:blipFill>
        <p:spPr>
          <a:xfrm>
            <a:off x="0" y="-687485"/>
            <a:ext cx="9144003" cy="6532068"/>
          </a:xfrm>
          <a:prstGeom prst="rect">
            <a:avLst/>
          </a:prstGeom>
          <a:noFill/>
        </p:spPr>
      </p:pic>
      <p:sp>
        <p:nvSpPr>
          <p:cNvPr id="569" name="Google Shape;569;p48"/>
          <p:cNvSpPr txBox="1"/>
          <p:nvPr>
            <p:ph type="title"/>
          </p:nvPr>
        </p:nvSpPr>
        <p:spPr>
          <a:xfrm>
            <a:off x="720000" y="4014450"/>
            <a:ext cx="75420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sz="2000"/>
              <a:t>Consumer food waste causes 37% of food waste GHG emissions.</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49"/>
          <p:cNvSpPr txBox="1"/>
          <p:nvPr>
            <p:ph type="title"/>
          </p:nvPr>
        </p:nvSpPr>
        <p:spPr>
          <a:xfrm>
            <a:off x="654750" y="4014450"/>
            <a:ext cx="78345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sz="2200"/>
              <a:t>Americans have the highest per-capita GHG emissions from food wastage (Food and Agriculture Organization, UN).</a:t>
            </a:r>
            <a:endParaRPr sz="2200"/>
          </a:p>
        </p:txBody>
      </p:sp>
      <p:pic>
        <p:nvPicPr>
          <p:cNvPr id="575" name="Google Shape;575;p49"/>
          <p:cNvPicPr preferRelativeResize="0"/>
          <p:nvPr/>
        </p:nvPicPr>
        <p:blipFill>
          <a:blip r:embed="rId3">
            <a:alphaModFix/>
          </a:blip>
          <a:stretch>
            <a:fillRect/>
          </a:stretch>
        </p:blipFill>
        <p:spPr>
          <a:xfrm>
            <a:off x="1104900" y="804375"/>
            <a:ext cx="6934200" cy="3009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50"/>
          <p:cNvSpPr txBox="1"/>
          <p:nvPr>
            <p:ph type="title"/>
          </p:nvPr>
        </p:nvSpPr>
        <p:spPr>
          <a:xfrm>
            <a:off x="720000" y="445025"/>
            <a:ext cx="77109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Features &amp; Goal</a:t>
            </a:r>
            <a:endParaRPr/>
          </a:p>
        </p:txBody>
      </p:sp>
      <p:sp>
        <p:nvSpPr>
          <p:cNvPr id="581" name="Google Shape;581;p50"/>
          <p:cNvSpPr txBox="1"/>
          <p:nvPr>
            <p:ph idx="1" type="subTitle"/>
          </p:nvPr>
        </p:nvSpPr>
        <p:spPr>
          <a:xfrm>
            <a:off x="719999" y="1241600"/>
            <a:ext cx="7710900" cy="30165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1000"/>
              </a:spcBef>
              <a:spcAft>
                <a:spcPts val="0"/>
              </a:spcAft>
              <a:buSzPts val="1600"/>
              <a:buChar char="●"/>
            </a:pPr>
            <a:r>
              <a:rPr lang="en"/>
              <a:t>Features</a:t>
            </a:r>
            <a:endParaRPr/>
          </a:p>
          <a:p>
            <a:pPr indent="-330200" lvl="1" marL="914400" rtl="0" algn="l">
              <a:lnSpc>
                <a:spcPct val="100000"/>
              </a:lnSpc>
              <a:spcBef>
                <a:spcPts val="0"/>
              </a:spcBef>
              <a:spcAft>
                <a:spcPts val="0"/>
              </a:spcAft>
              <a:buSzPts val="1600"/>
              <a:buChar char="○"/>
            </a:pPr>
            <a:r>
              <a:rPr lang="en"/>
              <a:t>Kitchen Inventory - maintain a catalog of current and past items in your kitchen</a:t>
            </a:r>
            <a:endParaRPr/>
          </a:p>
          <a:p>
            <a:pPr indent="-330200" lvl="1" marL="914400" rtl="0" algn="l">
              <a:lnSpc>
                <a:spcPct val="100000"/>
              </a:lnSpc>
              <a:spcBef>
                <a:spcPts val="0"/>
              </a:spcBef>
              <a:spcAft>
                <a:spcPts val="0"/>
              </a:spcAft>
              <a:buSzPts val="1600"/>
              <a:buChar char="○"/>
            </a:pPr>
            <a:r>
              <a:rPr lang="en"/>
              <a:t>Barcode Scanner - use a camera to scan groceries into your kitchen inventory and see its nutrition grade</a:t>
            </a:r>
            <a:endParaRPr/>
          </a:p>
          <a:p>
            <a:pPr indent="-330200" lvl="1" marL="914400" rtl="0" algn="l">
              <a:lnSpc>
                <a:spcPct val="100000"/>
              </a:lnSpc>
              <a:spcBef>
                <a:spcPts val="0"/>
              </a:spcBef>
              <a:spcAft>
                <a:spcPts val="0"/>
              </a:spcAft>
              <a:buSzPts val="1600"/>
              <a:buChar char="○"/>
            </a:pPr>
            <a:r>
              <a:rPr lang="en"/>
              <a:t>Expiry - view food items that are nearing expiration or that expired in the past</a:t>
            </a:r>
            <a:endParaRPr/>
          </a:p>
          <a:p>
            <a:pPr indent="-330200" lvl="1" marL="914400" rtl="0" algn="l">
              <a:lnSpc>
                <a:spcPct val="100000"/>
              </a:lnSpc>
              <a:spcBef>
                <a:spcPts val="0"/>
              </a:spcBef>
              <a:spcAft>
                <a:spcPts val="0"/>
              </a:spcAft>
              <a:buSzPts val="1600"/>
              <a:buChar char="○"/>
            </a:pPr>
            <a:r>
              <a:rPr lang="en"/>
              <a:t>Recipe Management - save and edit recipes stored in the application</a:t>
            </a:r>
            <a:endParaRPr/>
          </a:p>
          <a:p>
            <a:pPr indent="-330200" lvl="1" marL="914400" rtl="0" algn="l">
              <a:lnSpc>
                <a:spcPct val="100000"/>
              </a:lnSpc>
              <a:spcBef>
                <a:spcPts val="0"/>
              </a:spcBef>
              <a:spcAft>
                <a:spcPts val="0"/>
              </a:spcAft>
              <a:buSzPts val="1600"/>
              <a:buChar char="○"/>
            </a:pPr>
            <a:r>
              <a:rPr lang="en"/>
              <a:t>Recipe Suggestion - use AI to find new ways of incorporating on-hand food items into your cooking</a:t>
            </a:r>
            <a:endParaRPr/>
          </a:p>
          <a:p>
            <a:pPr indent="-330200" lvl="1" marL="914400" rtl="0" algn="l">
              <a:lnSpc>
                <a:spcPct val="100000"/>
              </a:lnSpc>
              <a:spcBef>
                <a:spcPts val="0"/>
              </a:spcBef>
              <a:spcAft>
                <a:spcPts val="0"/>
              </a:spcAft>
              <a:buSzPts val="1600"/>
              <a:buChar char="○"/>
            </a:pPr>
            <a:r>
              <a:rPr lang="en"/>
              <a:t>Meal Plan Management - plan meals ahead of time with a calendar-based recipe system</a:t>
            </a:r>
            <a:endParaRPr/>
          </a:p>
          <a:p>
            <a:pPr indent="-330200" lvl="0" marL="457200" rtl="0" algn="l">
              <a:lnSpc>
                <a:spcPct val="100000"/>
              </a:lnSpc>
              <a:spcBef>
                <a:spcPts val="0"/>
              </a:spcBef>
              <a:spcAft>
                <a:spcPts val="0"/>
              </a:spcAft>
              <a:buSzPts val="1600"/>
              <a:buChar char="●"/>
            </a:pPr>
            <a:r>
              <a:rPr lang="en"/>
              <a:t>Our goal is to help users incorporate all of the food items in their kitchen into their meals, before they expire and become harmful food waste.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51"/>
          <p:cNvSpPr txBox="1"/>
          <p:nvPr>
            <p:ph type="title"/>
          </p:nvPr>
        </p:nvSpPr>
        <p:spPr>
          <a:xfrm>
            <a:off x="2099750" y="1615325"/>
            <a:ext cx="4944600" cy="141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9600"/>
              <a:buNone/>
            </a:pPr>
            <a:r>
              <a:t/>
            </a:r>
            <a:endParaRPr/>
          </a:p>
          <a:p>
            <a:pPr indent="0" lvl="0" marL="0" rtl="0" algn="ctr">
              <a:lnSpc>
                <a:spcPct val="100000"/>
              </a:lnSpc>
              <a:spcBef>
                <a:spcPts val="0"/>
              </a:spcBef>
              <a:spcAft>
                <a:spcPts val="0"/>
              </a:spcAft>
              <a:buSzPts val="9600"/>
              <a:buNone/>
            </a:pPr>
            <a:r>
              <a:rPr lang="en"/>
              <a:t>Demo</a:t>
            </a:r>
            <a:endParaRPr/>
          </a:p>
        </p:txBody>
      </p:sp>
      <p:pic>
        <p:nvPicPr>
          <p:cNvPr id="587" name="Google Shape;587;p51"/>
          <p:cNvPicPr preferRelativeResize="0"/>
          <p:nvPr/>
        </p:nvPicPr>
        <p:blipFill rotWithShape="1">
          <a:blip r:embed="rId3">
            <a:alphaModFix/>
          </a:blip>
          <a:srcRect b="0" l="0" r="0" t="0"/>
          <a:stretch/>
        </p:blipFill>
        <p:spPr>
          <a:xfrm>
            <a:off x="3997650" y="512981"/>
            <a:ext cx="1148700" cy="1064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52"/>
          <p:cNvSpPr txBox="1"/>
          <p:nvPr>
            <p:ph type="title"/>
          </p:nvPr>
        </p:nvSpPr>
        <p:spPr>
          <a:xfrm>
            <a:off x="2561800" y="1815375"/>
            <a:ext cx="4020300" cy="15126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4800"/>
              <a:buNone/>
            </a:pPr>
            <a:r>
              <a:rPr lang="en"/>
              <a:t>Q&amp;A</a:t>
            </a:r>
            <a:endParaRPr>
              <a:solidFill>
                <a:schemeClr val="accent3"/>
              </a:solidFill>
            </a:endParaRPr>
          </a:p>
        </p:txBody>
      </p:sp>
      <p:pic>
        <p:nvPicPr>
          <p:cNvPr id="593" name="Google Shape;593;p52"/>
          <p:cNvPicPr preferRelativeResize="0"/>
          <p:nvPr/>
        </p:nvPicPr>
        <p:blipFill rotWithShape="1">
          <a:blip r:embed="rId3">
            <a:alphaModFix/>
          </a:blip>
          <a:srcRect b="0" l="0" r="0" t="0"/>
          <a:stretch/>
        </p:blipFill>
        <p:spPr>
          <a:xfrm flipH="1">
            <a:off x="-855980" y="3004050"/>
            <a:ext cx="3418375" cy="2960750"/>
          </a:xfrm>
          <a:prstGeom prst="rect">
            <a:avLst/>
          </a:prstGeom>
          <a:noFill/>
          <a:ln>
            <a:noFill/>
          </a:ln>
        </p:spPr>
      </p:pic>
      <p:pic>
        <p:nvPicPr>
          <p:cNvPr id="594" name="Google Shape;594;p52"/>
          <p:cNvPicPr preferRelativeResize="0"/>
          <p:nvPr/>
        </p:nvPicPr>
        <p:blipFill rotWithShape="1">
          <a:blip r:embed="rId4">
            <a:alphaModFix/>
          </a:blip>
          <a:srcRect b="0" l="0" r="0" t="0"/>
          <a:stretch/>
        </p:blipFill>
        <p:spPr>
          <a:xfrm flipH="1">
            <a:off x="7552885" y="279155"/>
            <a:ext cx="1121750" cy="3948094"/>
          </a:xfrm>
          <a:prstGeom prst="rect">
            <a:avLst/>
          </a:prstGeom>
          <a:noFill/>
          <a:ln>
            <a:noFill/>
          </a:ln>
        </p:spPr>
      </p:pic>
      <p:pic>
        <p:nvPicPr>
          <p:cNvPr id="595" name="Google Shape;595;p52"/>
          <p:cNvPicPr preferRelativeResize="0"/>
          <p:nvPr/>
        </p:nvPicPr>
        <p:blipFill rotWithShape="1">
          <a:blip r:embed="rId5">
            <a:alphaModFix/>
          </a:blip>
          <a:srcRect b="0" l="0" r="0" t="0"/>
          <a:stretch/>
        </p:blipFill>
        <p:spPr>
          <a:xfrm flipH="1">
            <a:off x="7062245" y="952500"/>
            <a:ext cx="1397926" cy="3143551"/>
          </a:xfrm>
          <a:prstGeom prst="rect">
            <a:avLst/>
          </a:prstGeom>
          <a:noFill/>
          <a:ln>
            <a:noFill/>
          </a:ln>
        </p:spPr>
      </p:pic>
      <p:pic>
        <p:nvPicPr>
          <p:cNvPr id="596" name="Google Shape;596;p52"/>
          <p:cNvPicPr preferRelativeResize="0"/>
          <p:nvPr/>
        </p:nvPicPr>
        <p:blipFill rotWithShape="1">
          <a:blip r:embed="rId6">
            <a:alphaModFix/>
          </a:blip>
          <a:srcRect b="0" l="0" r="0" t="0"/>
          <a:stretch/>
        </p:blipFill>
        <p:spPr>
          <a:xfrm flipH="1">
            <a:off x="1323096" y="2360525"/>
            <a:ext cx="930291" cy="1270499"/>
          </a:xfrm>
          <a:prstGeom prst="rect">
            <a:avLst/>
          </a:prstGeom>
          <a:noFill/>
          <a:ln>
            <a:noFill/>
          </a:ln>
        </p:spPr>
      </p:pic>
      <p:pic>
        <p:nvPicPr>
          <p:cNvPr id="597" name="Google Shape;597;p52"/>
          <p:cNvPicPr preferRelativeResize="0"/>
          <p:nvPr/>
        </p:nvPicPr>
        <p:blipFill rotWithShape="1">
          <a:blip r:embed="rId7">
            <a:alphaModFix/>
          </a:blip>
          <a:srcRect b="0" l="0" r="0" t="0"/>
          <a:stretch/>
        </p:blipFill>
        <p:spPr>
          <a:xfrm flipH="1" rot="1396901">
            <a:off x="628092" y="326079"/>
            <a:ext cx="1147479" cy="1684243"/>
          </a:xfrm>
          <a:prstGeom prst="rect">
            <a:avLst/>
          </a:prstGeom>
          <a:noFill/>
          <a:ln>
            <a:noFill/>
          </a:ln>
        </p:spPr>
      </p:pic>
      <p:pic>
        <p:nvPicPr>
          <p:cNvPr id="598" name="Google Shape;598;p52"/>
          <p:cNvPicPr preferRelativeResize="0"/>
          <p:nvPr/>
        </p:nvPicPr>
        <p:blipFill rotWithShape="1">
          <a:blip r:embed="rId8">
            <a:alphaModFix/>
          </a:blip>
          <a:srcRect b="0" l="0" r="0" t="0"/>
          <a:stretch/>
        </p:blipFill>
        <p:spPr>
          <a:xfrm flipH="1" rot="7892862">
            <a:off x="-398065" y="16939"/>
            <a:ext cx="642748" cy="2985122"/>
          </a:xfrm>
          <a:prstGeom prst="rect">
            <a:avLst/>
          </a:prstGeom>
          <a:noFill/>
          <a:ln>
            <a:noFill/>
          </a:ln>
        </p:spPr>
      </p:pic>
      <p:pic>
        <p:nvPicPr>
          <p:cNvPr id="599" name="Google Shape;599;p52"/>
          <p:cNvPicPr preferRelativeResize="0"/>
          <p:nvPr/>
        </p:nvPicPr>
        <p:blipFill rotWithShape="1">
          <a:blip r:embed="rId9">
            <a:alphaModFix/>
          </a:blip>
          <a:srcRect b="0" l="0" r="0" t="0"/>
          <a:stretch/>
        </p:blipFill>
        <p:spPr>
          <a:xfrm flipH="1">
            <a:off x="7669021" y="2245786"/>
            <a:ext cx="2743250" cy="283888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Happy Culinarians Day! by Slidesgo">
  <a:themeElements>
    <a:clrScheme name="Simple Light">
      <a:dk1>
        <a:srgbClr val="51271D"/>
      </a:dk1>
      <a:lt1>
        <a:srgbClr val="F6EFEB"/>
      </a:lt1>
      <a:dk2>
        <a:srgbClr val="FEE0C4"/>
      </a:dk2>
      <a:lt2>
        <a:srgbClr val="E44C40"/>
      </a:lt2>
      <a:accent1>
        <a:srgbClr val="CB2127"/>
      </a:accent1>
      <a:accent2>
        <a:srgbClr val="F8A41C"/>
      </a:accent2>
      <a:accent3>
        <a:srgbClr val="CC6600"/>
      </a:accent3>
      <a:accent4>
        <a:srgbClr val="ABB94B"/>
      </a:accent4>
      <a:accent5>
        <a:srgbClr val="7B8B41"/>
      </a:accent5>
      <a:accent6>
        <a:srgbClr val="BF8E73"/>
      </a:accent6>
      <a:hlink>
        <a:srgbClr val="5127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